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1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84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23.png"/><Relationship Id="rId7" Type="http://schemas.openxmlformats.org/officeDocument/2006/relationships/image" Target="../media/image1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23.png"/><Relationship Id="rId7" Type="http://schemas.openxmlformats.org/officeDocument/2006/relationships/image" Target="../media/image1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B1B87C-2D37-4B75-A4C1-05992590142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610A56B-7313-449F-BD1B-AC122CA24201}">
      <dgm:prSet/>
      <dgm:spPr/>
      <dgm:t>
        <a:bodyPr/>
        <a:lstStyle/>
        <a:p>
          <a:r>
            <a:rPr lang="en-US"/>
            <a:t>Cómo usar ChatGPT para consultas sobre entidades diagnósticas y su repercusión parental</a:t>
          </a:r>
        </a:p>
      </dgm:t>
    </dgm:pt>
    <dgm:pt modelId="{90EB07FA-A778-404D-A00C-0BA40E2E3731}" type="parTrans" cxnId="{51796A4F-DC5F-462F-92AE-67605BFFF13F}">
      <dgm:prSet/>
      <dgm:spPr/>
      <dgm:t>
        <a:bodyPr/>
        <a:lstStyle/>
        <a:p>
          <a:endParaRPr lang="en-US"/>
        </a:p>
      </dgm:t>
    </dgm:pt>
    <dgm:pt modelId="{2E5DE1E8-1809-474E-8486-5ADEB6577227}" type="sibTrans" cxnId="{51796A4F-DC5F-462F-92AE-67605BFFF13F}">
      <dgm:prSet/>
      <dgm:spPr/>
      <dgm:t>
        <a:bodyPr/>
        <a:lstStyle/>
        <a:p>
          <a:endParaRPr lang="en-US"/>
        </a:p>
      </dgm:t>
    </dgm:pt>
    <dgm:pt modelId="{8DA81C3C-6276-4B5D-8547-3F71B75DE8FE}">
      <dgm:prSet/>
      <dgm:spPr/>
      <dgm:t>
        <a:bodyPr/>
        <a:lstStyle/>
        <a:p>
          <a:r>
            <a:rPr lang="en-US" dirty="0"/>
            <a:t>Jesús Eloy Gaspar Pérez</a:t>
          </a:r>
        </a:p>
      </dgm:t>
    </dgm:pt>
    <dgm:pt modelId="{90482636-930E-4D56-8939-0CE91B4F4919}" type="parTrans" cxnId="{6DA68306-4ECA-4DEF-880D-01F10EAF18A8}">
      <dgm:prSet/>
      <dgm:spPr/>
      <dgm:t>
        <a:bodyPr/>
        <a:lstStyle/>
        <a:p>
          <a:endParaRPr lang="en-US"/>
        </a:p>
      </dgm:t>
    </dgm:pt>
    <dgm:pt modelId="{22881BFE-CF3C-494F-AB1F-5E4BEFB054BA}" type="sibTrans" cxnId="{6DA68306-4ECA-4DEF-880D-01F10EAF18A8}">
      <dgm:prSet/>
      <dgm:spPr/>
      <dgm:t>
        <a:bodyPr/>
        <a:lstStyle/>
        <a:p>
          <a:endParaRPr lang="en-US"/>
        </a:p>
      </dgm:t>
    </dgm:pt>
    <dgm:pt modelId="{0FA4B6C7-7F7A-4D08-BB9A-5758723E261B}">
      <dgm:prSet/>
      <dgm:spPr/>
      <dgm:t>
        <a:bodyPr/>
        <a:lstStyle/>
        <a:p>
          <a:r>
            <a:rPr lang="en-US" dirty="0"/>
            <a:t>21/09/2024</a:t>
          </a:r>
        </a:p>
      </dgm:t>
    </dgm:pt>
    <dgm:pt modelId="{C9786BB4-E134-4D13-B363-C976AA12EA9A}" type="parTrans" cxnId="{71FA4C9A-E140-48BC-A397-642DB0F2A8CD}">
      <dgm:prSet/>
      <dgm:spPr/>
      <dgm:t>
        <a:bodyPr/>
        <a:lstStyle/>
        <a:p>
          <a:endParaRPr lang="en-US"/>
        </a:p>
      </dgm:t>
    </dgm:pt>
    <dgm:pt modelId="{57B8AADA-9400-4AEE-AE24-2FB0FA335451}" type="sibTrans" cxnId="{71FA4C9A-E140-48BC-A397-642DB0F2A8CD}">
      <dgm:prSet/>
      <dgm:spPr/>
      <dgm:t>
        <a:bodyPr/>
        <a:lstStyle/>
        <a:p>
          <a:endParaRPr lang="en-US"/>
        </a:p>
      </dgm:t>
    </dgm:pt>
    <dgm:pt modelId="{306F665F-2078-4C8A-A8D3-AB16F764EC5F}" type="pres">
      <dgm:prSet presAssocID="{E8B1B87C-2D37-4B75-A4C1-059925901425}" presName="root" presStyleCnt="0">
        <dgm:presLayoutVars>
          <dgm:dir/>
          <dgm:resizeHandles val="exact"/>
        </dgm:presLayoutVars>
      </dgm:prSet>
      <dgm:spPr/>
    </dgm:pt>
    <dgm:pt modelId="{49A8B74E-1A98-484B-A132-979A727BC8FC}" type="pres">
      <dgm:prSet presAssocID="{0610A56B-7313-449F-BD1B-AC122CA24201}" presName="compNode" presStyleCnt="0"/>
      <dgm:spPr/>
    </dgm:pt>
    <dgm:pt modelId="{9444C7DD-4B0D-4DC8-9564-86C894F08960}" type="pres">
      <dgm:prSet presAssocID="{0610A56B-7313-449F-BD1B-AC122CA24201}" presName="bgRect" presStyleLbl="bgShp" presStyleIdx="0" presStyleCnt="3"/>
      <dgm:spPr/>
    </dgm:pt>
    <dgm:pt modelId="{73DE2C26-96F1-4F1A-BD03-100996025D19}" type="pres">
      <dgm:prSet presAssocID="{0610A56B-7313-449F-BD1B-AC122CA2420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guntas"/>
        </a:ext>
      </dgm:extLst>
    </dgm:pt>
    <dgm:pt modelId="{DA8CB64C-FB26-44B9-A00B-29454A0C1C71}" type="pres">
      <dgm:prSet presAssocID="{0610A56B-7313-449F-BD1B-AC122CA24201}" presName="spaceRect" presStyleCnt="0"/>
      <dgm:spPr/>
    </dgm:pt>
    <dgm:pt modelId="{7C1DDF99-8744-45A7-BEF5-8A94DB86BE99}" type="pres">
      <dgm:prSet presAssocID="{0610A56B-7313-449F-BD1B-AC122CA24201}" presName="parTx" presStyleLbl="revTx" presStyleIdx="0" presStyleCnt="3">
        <dgm:presLayoutVars>
          <dgm:chMax val="0"/>
          <dgm:chPref val="0"/>
        </dgm:presLayoutVars>
      </dgm:prSet>
      <dgm:spPr/>
    </dgm:pt>
    <dgm:pt modelId="{F677D204-296F-4D87-8632-2F137298957C}" type="pres">
      <dgm:prSet presAssocID="{2E5DE1E8-1809-474E-8486-5ADEB6577227}" presName="sibTrans" presStyleCnt="0"/>
      <dgm:spPr/>
    </dgm:pt>
    <dgm:pt modelId="{7691E6F5-17D9-410E-A139-5FDF34BFE74B}" type="pres">
      <dgm:prSet presAssocID="{8DA81C3C-6276-4B5D-8547-3F71B75DE8FE}" presName="compNode" presStyleCnt="0"/>
      <dgm:spPr/>
    </dgm:pt>
    <dgm:pt modelId="{9426B5DB-6C2E-4576-BB58-F6EE9F90262A}" type="pres">
      <dgm:prSet presAssocID="{8DA81C3C-6276-4B5D-8547-3F71B75DE8FE}" presName="bgRect" presStyleLbl="bgShp" presStyleIdx="1" presStyleCnt="3"/>
      <dgm:spPr/>
    </dgm:pt>
    <dgm:pt modelId="{655BD88A-E457-4444-9B1F-8CE642CB4805}" type="pres">
      <dgm:prSet presAssocID="{8DA81C3C-6276-4B5D-8547-3F71B75DE8F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uario"/>
        </a:ext>
      </dgm:extLst>
    </dgm:pt>
    <dgm:pt modelId="{D0EC4986-2E00-4EAF-9772-95293918FB42}" type="pres">
      <dgm:prSet presAssocID="{8DA81C3C-6276-4B5D-8547-3F71B75DE8FE}" presName="spaceRect" presStyleCnt="0"/>
      <dgm:spPr/>
    </dgm:pt>
    <dgm:pt modelId="{351D4D0D-7214-4043-A3CE-7824FD3CE9A6}" type="pres">
      <dgm:prSet presAssocID="{8DA81C3C-6276-4B5D-8547-3F71B75DE8FE}" presName="parTx" presStyleLbl="revTx" presStyleIdx="1" presStyleCnt="3">
        <dgm:presLayoutVars>
          <dgm:chMax val="0"/>
          <dgm:chPref val="0"/>
        </dgm:presLayoutVars>
      </dgm:prSet>
      <dgm:spPr/>
    </dgm:pt>
    <dgm:pt modelId="{285A3D1C-7EB9-49AC-85B2-4AF9329BC4A3}" type="pres">
      <dgm:prSet presAssocID="{22881BFE-CF3C-494F-AB1F-5E4BEFB054BA}" presName="sibTrans" presStyleCnt="0"/>
      <dgm:spPr/>
    </dgm:pt>
    <dgm:pt modelId="{AC8C5B65-8A96-4AC8-8708-A7EB6FDACBC8}" type="pres">
      <dgm:prSet presAssocID="{0FA4B6C7-7F7A-4D08-BB9A-5758723E261B}" presName="compNode" presStyleCnt="0"/>
      <dgm:spPr/>
    </dgm:pt>
    <dgm:pt modelId="{BF2DA47A-BA15-4FCA-90AA-CB557E645EDD}" type="pres">
      <dgm:prSet presAssocID="{0FA4B6C7-7F7A-4D08-BB9A-5758723E261B}" presName="bgRect" presStyleLbl="bgShp" presStyleIdx="2" presStyleCnt="3"/>
      <dgm:spPr/>
    </dgm:pt>
    <dgm:pt modelId="{911A5C48-E9AF-4EF0-939D-AEFA3F7E84E3}" type="pres">
      <dgm:prSet presAssocID="{0FA4B6C7-7F7A-4D08-BB9A-5758723E261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24A54FE2-71CA-410F-A8A6-2E36C84AE263}" type="pres">
      <dgm:prSet presAssocID="{0FA4B6C7-7F7A-4D08-BB9A-5758723E261B}" presName="spaceRect" presStyleCnt="0"/>
      <dgm:spPr/>
    </dgm:pt>
    <dgm:pt modelId="{A1A5E8F0-269B-4DAE-BCC9-64E8B94FE064}" type="pres">
      <dgm:prSet presAssocID="{0FA4B6C7-7F7A-4D08-BB9A-5758723E261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DA68306-4ECA-4DEF-880D-01F10EAF18A8}" srcId="{E8B1B87C-2D37-4B75-A4C1-059925901425}" destId="{8DA81C3C-6276-4B5D-8547-3F71B75DE8FE}" srcOrd="1" destOrd="0" parTransId="{90482636-930E-4D56-8939-0CE91B4F4919}" sibTransId="{22881BFE-CF3C-494F-AB1F-5E4BEFB054BA}"/>
    <dgm:cxn modelId="{FEC49B67-DDBE-48F6-8871-E5092345992A}" type="presOf" srcId="{8DA81C3C-6276-4B5D-8547-3F71B75DE8FE}" destId="{351D4D0D-7214-4043-A3CE-7824FD3CE9A6}" srcOrd="0" destOrd="0" presId="urn:microsoft.com/office/officeart/2018/2/layout/IconVerticalSolidList"/>
    <dgm:cxn modelId="{51796A4F-DC5F-462F-92AE-67605BFFF13F}" srcId="{E8B1B87C-2D37-4B75-A4C1-059925901425}" destId="{0610A56B-7313-449F-BD1B-AC122CA24201}" srcOrd="0" destOrd="0" parTransId="{90EB07FA-A778-404D-A00C-0BA40E2E3731}" sibTransId="{2E5DE1E8-1809-474E-8486-5ADEB6577227}"/>
    <dgm:cxn modelId="{9DD58579-938E-451C-A36E-DC26E253B24F}" type="presOf" srcId="{0610A56B-7313-449F-BD1B-AC122CA24201}" destId="{7C1DDF99-8744-45A7-BEF5-8A94DB86BE99}" srcOrd="0" destOrd="0" presId="urn:microsoft.com/office/officeart/2018/2/layout/IconVerticalSolidList"/>
    <dgm:cxn modelId="{53E1BC95-C2A7-4FFF-B535-AFD243DE69FD}" type="presOf" srcId="{0FA4B6C7-7F7A-4D08-BB9A-5758723E261B}" destId="{A1A5E8F0-269B-4DAE-BCC9-64E8B94FE064}" srcOrd="0" destOrd="0" presId="urn:microsoft.com/office/officeart/2018/2/layout/IconVerticalSolidList"/>
    <dgm:cxn modelId="{71FA4C9A-E140-48BC-A397-642DB0F2A8CD}" srcId="{E8B1B87C-2D37-4B75-A4C1-059925901425}" destId="{0FA4B6C7-7F7A-4D08-BB9A-5758723E261B}" srcOrd="2" destOrd="0" parTransId="{C9786BB4-E134-4D13-B363-C976AA12EA9A}" sibTransId="{57B8AADA-9400-4AEE-AE24-2FB0FA335451}"/>
    <dgm:cxn modelId="{026DD59B-4FFD-494B-8051-A4D6036F41EE}" type="presOf" srcId="{E8B1B87C-2D37-4B75-A4C1-059925901425}" destId="{306F665F-2078-4C8A-A8D3-AB16F764EC5F}" srcOrd="0" destOrd="0" presId="urn:microsoft.com/office/officeart/2018/2/layout/IconVerticalSolidList"/>
    <dgm:cxn modelId="{A93DCC63-7BDD-4DA9-8F56-FAF21E77C8B0}" type="presParOf" srcId="{306F665F-2078-4C8A-A8D3-AB16F764EC5F}" destId="{49A8B74E-1A98-484B-A132-979A727BC8FC}" srcOrd="0" destOrd="0" presId="urn:microsoft.com/office/officeart/2018/2/layout/IconVerticalSolidList"/>
    <dgm:cxn modelId="{9185EB10-05AC-4306-9264-A5BA3FF38593}" type="presParOf" srcId="{49A8B74E-1A98-484B-A132-979A727BC8FC}" destId="{9444C7DD-4B0D-4DC8-9564-86C894F08960}" srcOrd="0" destOrd="0" presId="urn:microsoft.com/office/officeart/2018/2/layout/IconVerticalSolidList"/>
    <dgm:cxn modelId="{D7B6F2E0-33D1-4F7D-832D-BBA07CECC5C7}" type="presParOf" srcId="{49A8B74E-1A98-484B-A132-979A727BC8FC}" destId="{73DE2C26-96F1-4F1A-BD03-100996025D19}" srcOrd="1" destOrd="0" presId="urn:microsoft.com/office/officeart/2018/2/layout/IconVerticalSolidList"/>
    <dgm:cxn modelId="{26A5CBB9-9972-474F-A0DF-8696D774DB90}" type="presParOf" srcId="{49A8B74E-1A98-484B-A132-979A727BC8FC}" destId="{DA8CB64C-FB26-44B9-A00B-29454A0C1C71}" srcOrd="2" destOrd="0" presId="urn:microsoft.com/office/officeart/2018/2/layout/IconVerticalSolidList"/>
    <dgm:cxn modelId="{669B9956-36E7-4F48-9EF4-283BA7DE4FDF}" type="presParOf" srcId="{49A8B74E-1A98-484B-A132-979A727BC8FC}" destId="{7C1DDF99-8744-45A7-BEF5-8A94DB86BE99}" srcOrd="3" destOrd="0" presId="urn:microsoft.com/office/officeart/2018/2/layout/IconVerticalSolidList"/>
    <dgm:cxn modelId="{4CD0CFD1-E15D-4031-B79F-E0388A557DF7}" type="presParOf" srcId="{306F665F-2078-4C8A-A8D3-AB16F764EC5F}" destId="{F677D204-296F-4D87-8632-2F137298957C}" srcOrd="1" destOrd="0" presId="urn:microsoft.com/office/officeart/2018/2/layout/IconVerticalSolidList"/>
    <dgm:cxn modelId="{6D3198F5-98B6-4788-A36C-5662C69D08D8}" type="presParOf" srcId="{306F665F-2078-4C8A-A8D3-AB16F764EC5F}" destId="{7691E6F5-17D9-410E-A139-5FDF34BFE74B}" srcOrd="2" destOrd="0" presId="urn:microsoft.com/office/officeart/2018/2/layout/IconVerticalSolidList"/>
    <dgm:cxn modelId="{F904154A-4406-4297-92E0-2C89C6067B00}" type="presParOf" srcId="{7691E6F5-17D9-410E-A139-5FDF34BFE74B}" destId="{9426B5DB-6C2E-4576-BB58-F6EE9F90262A}" srcOrd="0" destOrd="0" presId="urn:microsoft.com/office/officeart/2018/2/layout/IconVerticalSolidList"/>
    <dgm:cxn modelId="{BFCA50A5-868C-4DFA-BADC-D71C99D09D35}" type="presParOf" srcId="{7691E6F5-17D9-410E-A139-5FDF34BFE74B}" destId="{655BD88A-E457-4444-9B1F-8CE642CB4805}" srcOrd="1" destOrd="0" presId="urn:microsoft.com/office/officeart/2018/2/layout/IconVerticalSolidList"/>
    <dgm:cxn modelId="{23367E97-837D-4B5A-895E-69BF89E7EF4F}" type="presParOf" srcId="{7691E6F5-17D9-410E-A139-5FDF34BFE74B}" destId="{D0EC4986-2E00-4EAF-9772-95293918FB42}" srcOrd="2" destOrd="0" presId="urn:microsoft.com/office/officeart/2018/2/layout/IconVerticalSolidList"/>
    <dgm:cxn modelId="{B2776BA8-8663-4BCC-B24A-C7484ECE47F9}" type="presParOf" srcId="{7691E6F5-17D9-410E-A139-5FDF34BFE74B}" destId="{351D4D0D-7214-4043-A3CE-7824FD3CE9A6}" srcOrd="3" destOrd="0" presId="urn:microsoft.com/office/officeart/2018/2/layout/IconVerticalSolidList"/>
    <dgm:cxn modelId="{D230FA7C-EA82-4695-AE39-057D03CBA349}" type="presParOf" srcId="{306F665F-2078-4C8A-A8D3-AB16F764EC5F}" destId="{285A3D1C-7EB9-49AC-85B2-4AF9329BC4A3}" srcOrd="3" destOrd="0" presId="urn:microsoft.com/office/officeart/2018/2/layout/IconVerticalSolidList"/>
    <dgm:cxn modelId="{40CA8CDE-14F5-47EC-A7C4-4620989889F7}" type="presParOf" srcId="{306F665F-2078-4C8A-A8D3-AB16F764EC5F}" destId="{AC8C5B65-8A96-4AC8-8708-A7EB6FDACBC8}" srcOrd="4" destOrd="0" presId="urn:microsoft.com/office/officeart/2018/2/layout/IconVerticalSolidList"/>
    <dgm:cxn modelId="{EE0A229C-10FF-4EE4-B916-5F952606F0C1}" type="presParOf" srcId="{AC8C5B65-8A96-4AC8-8708-A7EB6FDACBC8}" destId="{BF2DA47A-BA15-4FCA-90AA-CB557E645EDD}" srcOrd="0" destOrd="0" presId="urn:microsoft.com/office/officeart/2018/2/layout/IconVerticalSolidList"/>
    <dgm:cxn modelId="{44C59A48-ADEA-46AF-AF02-BC54600AC391}" type="presParOf" srcId="{AC8C5B65-8A96-4AC8-8708-A7EB6FDACBC8}" destId="{911A5C48-E9AF-4EF0-939D-AEFA3F7E84E3}" srcOrd="1" destOrd="0" presId="urn:microsoft.com/office/officeart/2018/2/layout/IconVerticalSolidList"/>
    <dgm:cxn modelId="{966B2573-E2E6-4D00-A3F1-C160922C112D}" type="presParOf" srcId="{AC8C5B65-8A96-4AC8-8708-A7EB6FDACBC8}" destId="{24A54FE2-71CA-410F-A8A6-2E36C84AE263}" srcOrd="2" destOrd="0" presId="urn:microsoft.com/office/officeart/2018/2/layout/IconVerticalSolidList"/>
    <dgm:cxn modelId="{5C15E161-BD9B-47EA-A5D9-91CAC10C67EA}" type="presParOf" srcId="{AC8C5B65-8A96-4AC8-8708-A7EB6FDACBC8}" destId="{A1A5E8F0-269B-4DAE-BCC9-64E8B94FE06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7FD960-E620-4252-8B83-8951B14518A5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2ED29727-7CFA-48ED-8E9F-5276F661038B}">
      <dgm:prSet/>
      <dgm:spPr/>
      <dgm:t>
        <a:bodyPr/>
        <a:lstStyle/>
        <a:p>
          <a:r>
            <a:rPr lang="en-US"/>
            <a:t>ChatGPT es un modelo de lenguaje que puede responder preguntas sobre salud mental, pero tiene limitaciones.</a:t>
          </a:r>
        </a:p>
      </dgm:t>
    </dgm:pt>
    <dgm:pt modelId="{DF98010B-5566-453D-A0DD-87862ABA0EC6}" type="parTrans" cxnId="{D38B850A-D309-4F49-92DB-9DD2830F88C3}">
      <dgm:prSet/>
      <dgm:spPr/>
      <dgm:t>
        <a:bodyPr/>
        <a:lstStyle/>
        <a:p>
          <a:endParaRPr lang="en-US"/>
        </a:p>
      </dgm:t>
    </dgm:pt>
    <dgm:pt modelId="{3BFF42AA-03D3-41E3-ACD7-BB26B3C1F329}" type="sibTrans" cxnId="{D38B850A-D309-4F49-92DB-9DD2830F88C3}">
      <dgm:prSet/>
      <dgm:spPr/>
      <dgm:t>
        <a:bodyPr/>
        <a:lstStyle/>
        <a:p>
          <a:endParaRPr lang="en-US"/>
        </a:p>
      </dgm:t>
    </dgm:pt>
    <dgm:pt modelId="{2A5EF9CF-4B14-4E33-B4A0-4CBE0880E430}">
      <dgm:prSet/>
      <dgm:spPr/>
      <dgm:t>
        <a:bodyPr/>
        <a:lstStyle/>
        <a:p>
          <a:r>
            <a:rPr lang="en-US"/>
            <a:t>Consejos para hacer preguntas útiles:</a:t>
          </a:r>
        </a:p>
      </dgm:t>
    </dgm:pt>
    <dgm:pt modelId="{7ABCD287-EAE5-46F0-929D-92DD956585BF}" type="parTrans" cxnId="{7093A04F-371F-4542-B5D9-6B2F5DD337FC}">
      <dgm:prSet/>
      <dgm:spPr/>
      <dgm:t>
        <a:bodyPr/>
        <a:lstStyle/>
        <a:p>
          <a:endParaRPr lang="en-US"/>
        </a:p>
      </dgm:t>
    </dgm:pt>
    <dgm:pt modelId="{5B67624C-5882-4399-89FE-6C17E8B179DA}" type="sibTrans" cxnId="{7093A04F-371F-4542-B5D9-6B2F5DD337FC}">
      <dgm:prSet/>
      <dgm:spPr/>
      <dgm:t>
        <a:bodyPr/>
        <a:lstStyle/>
        <a:p>
          <a:endParaRPr lang="en-US"/>
        </a:p>
      </dgm:t>
    </dgm:pt>
    <dgm:pt modelId="{AC11031E-4DD1-4AF3-9050-4CF3B88D403C}">
      <dgm:prSet/>
      <dgm:spPr/>
      <dgm:t>
        <a:bodyPr/>
        <a:lstStyle/>
        <a:p>
          <a:r>
            <a:rPr lang="en-US"/>
            <a:t>- Sé específico: Ejemplo de pregunta: '¿Cómo afecta la depresión en el apego madre-hijo?'</a:t>
          </a:r>
        </a:p>
      </dgm:t>
    </dgm:pt>
    <dgm:pt modelId="{8AE69677-9413-4AB3-AC02-C95A3FB712B7}" type="parTrans" cxnId="{30400134-00E7-4C92-A442-978EBDB01AB7}">
      <dgm:prSet/>
      <dgm:spPr/>
      <dgm:t>
        <a:bodyPr/>
        <a:lstStyle/>
        <a:p>
          <a:endParaRPr lang="en-US"/>
        </a:p>
      </dgm:t>
    </dgm:pt>
    <dgm:pt modelId="{677569D9-1ABA-44FF-8E7D-B2301459D8A2}" type="sibTrans" cxnId="{30400134-00E7-4C92-A442-978EBDB01AB7}">
      <dgm:prSet/>
      <dgm:spPr/>
      <dgm:t>
        <a:bodyPr/>
        <a:lstStyle/>
        <a:p>
          <a:endParaRPr lang="en-US"/>
        </a:p>
      </dgm:t>
    </dgm:pt>
    <dgm:pt modelId="{06324D4A-8662-46D3-BC0A-7E228029908C}">
      <dgm:prSet/>
      <dgm:spPr/>
      <dgm:t>
        <a:bodyPr/>
        <a:lstStyle/>
        <a:p>
          <a:r>
            <a:rPr lang="en-US"/>
            <a:t>- Proporciona contexto: Ejemplo de pregunta: '¿Cómo influye el TDAH en la rutina familiar?'</a:t>
          </a:r>
        </a:p>
      </dgm:t>
    </dgm:pt>
    <dgm:pt modelId="{510A3CA4-EB57-4535-8D6C-9FAF66630131}" type="parTrans" cxnId="{8BE1715E-001F-4884-BD9C-6CC468783269}">
      <dgm:prSet/>
      <dgm:spPr/>
      <dgm:t>
        <a:bodyPr/>
        <a:lstStyle/>
        <a:p>
          <a:endParaRPr lang="en-US"/>
        </a:p>
      </dgm:t>
    </dgm:pt>
    <dgm:pt modelId="{4C7C1C7D-F7FE-43D0-9B51-787F5E4DC1CE}" type="sibTrans" cxnId="{8BE1715E-001F-4884-BD9C-6CC468783269}">
      <dgm:prSet/>
      <dgm:spPr/>
      <dgm:t>
        <a:bodyPr/>
        <a:lstStyle/>
        <a:p>
          <a:endParaRPr lang="en-US"/>
        </a:p>
      </dgm:t>
    </dgm:pt>
    <dgm:pt modelId="{8329E827-676B-40C5-B2E1-2252FFDBFC23}" type="pres">
      <dgm:prSet presAssocID="{6C7FD960-E620-4252-8B83-8951B14518A5}" presName="root" presStyleCnt="0">
        <dgm:presLayoutVars>
          <dgm:dir/>
          <dgm:resizeHandles val="exact"/>
        </dgm:presLayoutVars>
      </dgm:prSet>
      <dgm:spPr/>
    </dgm:pt>
    <dgm:pt modelId="{7A723A56-2968-4CAC-83AA-6E85651ED4C2}" type="pres">
      <dgm:prSet presAssocID="{6C7FD960-E620-4252-8B83-8951B14518A5}" presName="container" presStyleCnt="0">
        <dgm:presLayoutVars>
          <dgm:dir/>
          <dgm:resizeHandles val="exact"/>
        </dgm:presLayoutVars>
      </dgm:prSet>
      <dgm:spPr/>
    </dgm:pt>
    <dgm:pt modelId="{1B1615EC-412A-4A2B-B85B-04F4A12EEDB1}" type="pres">
      <dgm:prSet presAssocID="{2ED29727-7CFA-48ED-8E9F-5276F661038B}" presName="compNode" presStyleCnt="0"/>
      <dgm:spPr/>
    </dgm:pt>
    <dgm:pt modelId="{FEA516B2-C0A5-4F76-AD54-873FF9A5549F}" type="pres">
      <dgm:prSet presAssocID="{2ED29727-7CFA-48ED-8E9F-5276F661038B}" presName="iconBgRect" presStyleLbl="bgShp" presStyleIdx="0" presStyleCnt="4"/>
      <dgm:spPr/>
    </dgm:pt>
    <dgm:pt modelId="{70D3AA8D-0483-456C-87BC-AFEB6FBA4957}" type="pres">
      <dgm:prSet presAssocID="{2ED29727-7CFA-48ED-8E9F-5276F661038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guntas"/>
        </a:ext>
      </dgm:extLst>
    </dgm:pt>
    <dgm:pt modelId="{0C1E86B0-E181-44A9-A717-D80479A23003}" type="pres">
      <dgm:prSet presAssocID="{2ED29727-7CFA-48ED-8E9F-5276F661038B}" presName="spaceRect" presStyleCnt="0"/>
      <dgm:spPr/>
    </dgm:pt>
    <dgm:pt modelId="{FFC95F8F-4CB5-4135-9915-97820739A0D4}" type="pres">
      <dgm:prSet presAssocID="{2ED29727-7CFA-48ED-8E9F-5276F661038B}" presName="textRect" presStyleLbl="revTx" presStyleIdx="0" presStyleCnt="4">
        <dgm:presLayoutVars>
          <dgm:chMax val="1"/>
          <dgm:chPref val="1"/>
        </dgm:presLayoutVars>
      </dgm:prSet>
      <dgm:spPr/>
    </dgm:pt>
    <dgm:pt modelId="{44DC50AF-16B7-4181-8182-2F088149C972}" type="pres">
      <dgm:prSet presAssocID="{3BFF42AA-03D3-41E3-ACD7-BB26B3C1F329}" presName="sibTrans" presStyleLbl="sibTrans2D1" presStyleIdx="0" presStyleCnt="0"/>
      <dgm:spPr/>
    </dgm:pt>
    <dgm:pt modelId="{E54A55DD-E4C4-4479-A38A-966A474F757F}" type="pres">
      <dgm:prSet presAssocID="{2A5EF9CF-4B14-4E33-B4A0-4CBE0880E430}" presName="compNode" presStyleCnt="0"/>
      <dgm:spPr/>
    </dgm:pt>
    <dgm:pt modelId="{1F6D3B3A-A17A-428B-BDFB-417983DE701B}" type="pres">
      <dgm:prSet presAssocID="{2A5EF9CF-4B14-4E33-B4A0-4CBE0880E430}" presName="iconBgRect" presStyleLbl="bgShp" presStyleIdx="1" presStyleCnt="4"/>
      <dgm:spPr/>
    </dgm:pt>
    <dgm:pt modelId="{82ECB702-1B00-4B2F-8C09-8A35100B5028}" type="pres">
      <dgm:prSet presAssocID="{2A5EF9CF-4B14-4E33-B4A0-4CBE0880E43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49E0DC6A-611D-41DC-BC55-4D75818B6C5F}" type="pres">
      <dgm:prSet presAssocID="{2A5EF9CF-4B14-4E33-B4A0-4CBE0880E430}" presName="spaceRect" presStyleCnt="0"/>
      <dgm:spPr/>
    </dgm:pt>
    <dgm:pt modelId="{4C10D993-55C1-442E-80DA-798CD59DBE97}" type="pres">
      <dgm:prSet presAssocID="{2A5EF9CF-4B14-4E33-B4A0-4CBE0880E430}" presName="textRect" presStyleLbl="revTx" presStyleIdx="1" presStyleCnt="4">
        <dgm:presLayoutVars>
          <dgm:chMax val="1"/>
          <dgm:chPref val="1"/>
        </dgm:presLayoutVars>
      </dgm:prSet>
      <dgm:spPr/>
    </dgm:pt>
    <dgm:pt modelId="{151F0A4A-AF8F-418C-A6B3-E079BB6B01C8}" type="pres">
      <dgm:prSet presAssocID="{5B67624C-5882-4399-89FE-6C17E8B179DA}" presName="sibTrans" presStyleLbl="sibTrans2D1" presStyleIdx="0" presStyleCnt="0"/>
      <dgm:spPr/>
    </dgm:pt>
    <dgm:pt modelId="{76F304D9-17AA-4E4B-B535-377A56D29968}" type="pres">
      <dgm:prSet presAssocID="{AC11031E-4DD1-4AF3-9050-4CF3B88D403C}" presName="compNode" presStyleCnt="0"/>
      <dgm:spPr/>
    </dgm:pt>
    <dgm:pt modelId="{2B91B280-DD01-47C3-AE0A-76D346EE957F}" type="pres">
      <dgm:prSet presAssocID="{AC11031E-4DD1-4AF3-9050-4CF3B88D403C}" presName="iconBgRect" presStyleLbl="bgShp" presStyleIdx="2" presStyleCnt="4"/>
      <dgm:spPr/>
    </dgm:pt>
    <dgm:pt modelId="{E60807FA-5021-42B8-8B7C-F45ACB37CCDD}" type="pres">
      <dgm:prSet presAssocID="{AC11031E-4DD1-4AF3-9050-4CF3B88D403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ying Face with No Fill"/>
        </a:ext>
      </dgm:extLst>
    </dgm:pt>
    <dgm:pt modelId="{1261BF3A-DA02-4AC4-A1E7-2D2E198B14D5}" type="pres">
      <dgm:prSet presAssocID="{AC11031E-4DD1-4AF3-9050-4CF3B88D403C}" presName="spaceRect" presStyleCnt="0"/>
      <dgm:spPr/>
    </dgm:pt>
    <dgm:pt modelId="{035CF8D9-4C81-4FE2-A7C0-9B8638FCC7D7}" type="pres">
      <dgm:prSet presAssocID="{AC11031E-4DD1-4AF3-9050-4CF3B88D403C}" presName="textRect" presStyleLbl="revTx" presStyleIdx="2" presStyleCnt="4">
        <dgm:presLayoutVars>
          <dgm:chMax val="1"/>
          <dgm:chPref val="1"/>
        </dgm:presLayoutVars>
      </dgm:prSet>
      <dgm:spPr/>
    </dgm:pt>
    <dgm:pt modelId="{56EFCDFC-A9D7-4E54-BC36-2E2E85AF0C21}" type="pres">
      <dgm:prSet presAssocID="{677569D9-1ABA-44FF-8E7D-B2301459D8A2}" presName="sibTrans" presStyleLbl="sibTrans2D1" presStyleIdx="0" presStyleCnt="0"/>
      <dgm:spPr/>
    </dgm:pt>
    <dgm:pt modelId="{73958A8C-9DE6-4A0A-80A8-E68782DDCBFD}" type="pres">
      <dgm:prSet presAssocID="{06324D4A-8662-46D3-BC0A-7E228029908C}" presName="compNode" presStyleCnt="0"/>
      <dgm:spPr/>
    </dgm:pt>
    <dgm:pt modelId="{3289751B-5817-4846-87B5-98FBA87147E1}" type="pres">
      <dgm:prSet presAssocID="{06324D4A-8662-46D3-BC0A-7E228029908C}" presName="iconBgRect" presStyleLbl="bgShp" presStyleIdx="3" presStyleCnt="4"/>
      <dgm:spPr/>
    </dgm:pt>
    <dgm:pt modelId="{18CC67F0-4A3E-4003-9B0A-F2EE2D75DED6}" type="pres">
      <dgm:prSet presAssocID="{06324D4A-8662-46D3-BC0A-7E228029908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19335382-FF6E-4D2D-A812-DE8017001F39}" type="pres">
      <dgm:prSet presAssocID="{06324D4A-8662-46D3-BC0A-7E228029908C}" presName="spaceRect" presStyleCnt="0"/>
      <dgm:spPr/>
    </dgm:pt>
    <dgm:pt modelId="{86C3BFD6-2B80-4E82-B5B8-C10BF5BF04B5}" type="pres">
      <dgm:prSet presAssocID="{06324D4A-8662-46D3-BC0A-7E228029908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38B850A-D309-4F49-92DB-9DD2830F88C3}" srcId="{6C7FD960-E620-4252-8B83-8951B14518A5}" destId="{2ED29727-7CFA-48ED-8E9F-5276F661038B}" srcOrd="0" destOrd="0" parTransId="{DF98010B-5566-453D-A0DD-87862ABA0EC6}" sibTransId="{3BFF42AA-03D3-41E3-ACD7-BB26B3C1F329}"/>
    <dgm:cxn modelId="{28D7C50F-439C-42B1-A28A-3001944615D0}" type="presOf" srcId="{2ED29727-7CFA-48ED-8E9F-5276F661038B}" destId="{FFC95F8F-4CB5-4135-9915-97820739A0D4}" srcOrd="0" destOrd="0" presId="urn:microsoft.com/office/officeart/2018/2/layout/IconCircleList"/>
    <dgm:cxn modelId="{A81CFE21-6B42-4EA5-8520-64662E11EDF5}" type="presOf" srcId="{AC11031E-4DD1-4AF3-9050-4CF3B88D403C}" destId="{035CF8D9-4C81-4FE2-A7C0-9B8638FCC7D7}" srcOrd="0" destOrd="0" presId="urn:microsoft.com/office/officeart/2018/2/layout/IconCircleList"/>
    <dgm:cxn modelId="{30400134-00E7-4C92-A442-978EBDB01AB7}" srcId="{6C7FD960-E620-4252-8B83-8951B14518A5}" destId="{AC11031E-4DD1-4AF3-9050-4CF3B88D403C}" srcOrd="2" destOrd="0" parTransId="{8AE69677-9413-4AB3-AC02-C95A3FB712B7}" sibTransId="{677569D9-1ABA-44FF-8E7D-B2301459D8A2}"/>
    <dgm:cxn modelId="{8BE1715E-001F-4884-BD9C-6CC468783269}" srcId="{6C7FD960-E620-4252-8B83-8951B14518A5}" destId="{06324D4A-8662-46D3-BC0A-7E228029908C}" srcOrd="3" destOrd="0" parTransId="{510A3CA4-EB57-4535-8D6C-9FAF66630131}" sibTransId="{4C7C1C7D-F7FE-43D0-9B51-787F5E4DC1CE}"/>
    <dgm:cxn modelId="{E9D41565-5525-45A9-B308-3BFE9B25D6B5}" type="presOf" srcId="{6C7FD960-E620-4252-8B83-8951B14518A5}" destId="{8329E827-676B-40C5-B2E1-2252FFDBFC23}" srcOrd="0" destOrd="0" presId="urn:microsoft.com/office/officeart/2018/2/layout/IconCircleList"/>
    <dgm:cxn modelId="{7093A04F-371F-4542-B5D9-6B2F5DD337FC}" srcId="{6C7FD960-E620-4252-8B83-8951B14518A5}" destId="{2A5EF9CF-4B14-4E33-B4A0-4CBE0880E430}" srcOrd="1" destOrd="0" parTransId="{7ABCD287-EAE5-46F0-929D-92DD956585BF}" sibTransId="{5B67624C-5882-4399-89FE-6C17E8B179DA}"/>
    <dgm:cxn modelId="{9F712850-5AC0-4D96-BCAC-61C815C402F3}" type="presOf" srcId="{5B67624C-5882-4399-89FE-6C17E8B179DA}" destId="{151F0A4A-AF8F-418C-A6B3-E079BB6B01C8}" srcOrd="0" destOrd="0" presId="urn:microsoft.com/office/officeart/2018/2/layout/IconCircleList"/>
    <dgm:cxn modelId="{EA7B0474-396C-429C-9FC0-1BBAD16E972E}" type="presOf" srcId="{677569D9-1ABA-44FF-8E7D-B2301459D8A2}" destId="{56EFCDFC-A9D7-4E54-BC36-2E2E85AF0C21}" srcOrd="0" destOrd="0" presId="urn:microsoft.com/office/officeart/2018/2/layout/IconCircleList"/>
    <dgm:cxn modelId="{870C659D-6C0E-44BD-9061-157BF1273990}" type="presOf" srcId="{3BFF42AA-03D3-41E3-ACD7-BB26B3C1F329}" destId="{44DC50AF-16B7-4181-8182-2F088149C972}" srcOrd="0" destOrd="0" presId="urn:microsoft.com/office/officeart/2018/2/layout/IconCircleList"/>
    <dgm:cxn modelId="{753504BF-91E7-489C-ACF0-DFA942289025}" type="presOf" srcId="{2A5EF9CF-4B14-4E33-B4A0-4CBE0880E430}" destId="{4C10D993-55C1-442E-80DA-798CD59DBE97}" srcOrd="0" destOrd="0" presId="urn:microsoft.com/office/officeart/2018/2/layout/IconCircleList"/>
    <dgm:cxn modelId="{6209C5E8-813D-44CE-BA8F-8CB55D91F290}" type="presOf" srcId="{06324D4A-8662-46D3-BC0A-7E228029908C}" destId="{86C3BFD6-2B80-4E82-B5B8-C10BF5BF04B5}" srcOrd="0" destOrd="0" presId="urn:microsoft.com/office/officeart/2018/2/layout/IconCircleList"/>
    <dgm:cxn modelId="{9F932213-5C87-45F6-80B9-B2E97BCAA794}" type="presParOf" srcId="{8329E827-676B-40C5-B2E1-2252FFDBFC23}" destId="{7A723A56-2968-4CAC-83AA-6E85651ED4C2}" srcOrd="0" destOrd="0" presId="urn:microsoft.com/office/officeart/2018/2/layout/IconCircleList"/>
    <dgm:cxn modelId="{013601A7-C486-400E-9E31-44E93EC49A95}" type="presParOf" srcId="{7A723A56-2968-4CAC-83AA-6E85651ED4C2}" destId="{1B1615EC-412A-4A2B-B85B-04F4A12EEDB1}" srcOrd="0" destOrd="0" presId="urn:microsoft.com/office/officeart/2018/2/layout/IconCircleList"/>
    <dgm:cxn modelId="{A15E7704-E395-4BBD-A858-215E9A20E213}" type="presParOf" srcId="{1B1615EC-412A-4A2B-B85B-04F4A12EEDB1}" destId="{FEA516B2-C0A5-4F76-AD54-873FF9A5549F}" srcOrd="0" destOrd="0" presId="urn:microsoft.com/office/officeart/2018/2/layout/IconCircleList"/>
    <dgm:cxn modelId="{0B904181-5DCC-424D-A424-B5C071DF7FE2}" type="presParOf" srcId="{1B1615EC-412A-4A2B-B85B-04F4A12EEDB1}" destId="{70D3AA8D-0483-456C-87BC-AFEB6FBA4957}" srcOrd="1" destOrd="0" presId="urn:microsoft.com/office/officeart/2018/2/layout/IconCircleList"/>
    <dgm:cxn modelId="{7C090F53-D751-46BC-914D-7AE1FB828524}" type="presParOf" srcId="{1B1615EC-412A-4A2B-B85B-04F4A12EEDB1}" destId="{0C1E86B0-E181-44A9-A717-D80479A23003}" srcOrd="2" destOrd="0" presId="urn:microsoft.com/office/officeart/2018/2/layout/IconCircleList"/>
    <dgm:cxn modelId="{FEA8B07C-E00C-42C4-948B-6F04B06FC44F}" type="presParOf" srcId="{1B1615EC-412A-4A2B-B85B-04F4A12EEDB1}" destId="{FFC95F8F-4CB5-4135-9915-97820739A0D4}" srcOrd="3" destOrd="0" presId="urn:microsoft.com/office/officeart/2018/2/layout/IconCircleList"/>
    <dgm:cxn modelId="{C12BCE7D-83DF-4D12-81E7-D59FAA0A911E}" type="presParOf" srcId="{7A723A56-2968-4CAC-83AA-6E85651ED4C2}" destId="{44DC50AF-16B7-4181-8182-2F088149C972}" srcOrd="1" destOrd="0" presId="urn:microsoft.com/office/officeart/2018/2/layout/IconCircleList"/>
    <dgm:cxn modelId="{E44C74AF-D6CC-4806-B3D5-C4761BC25DD3}" type="presParOf" srcId="{7A723A56-2968-4CAC-83AA-6E85651ED4C2}" destId="{E54A55DD-E4C4-4479-A38A-966A474F757F}" srcOrd="2" destOrd="0" presId="urn:microsoft.com/office/officeart/2018/2/layout/IconCircleList"/>
    <dgm:cxn modelId="{5E48C1B8-9D0E-487E-A5B5-0A6563FA4057}" type="presParOf" srcId="{E54A55DD-E4C4-4479-A38A-966A474F757F}" destId="{1F6D3B3A-A17A-428B-BDFB-417983DE701B}" srcOrd="0" destOrd="0" presId="urn:microsoft.com/office/officeart/2018/2/layout/IconCircleList"/>
    <dgm:cxn modelId="{BBF0A59C-2002-430B-A858-1AE3966C731D}" type="presParOf" srcId="{E54A55DD-E4C4-4479-A38A-966A474F757F}" destId="{82ECB702-1B00-4B2F-8C09-8A35100B5028}" srcOrd="1" destOrd="0" presId="urn:microsoft.com/office/officeart/2018/2/layout/IconCircleList"/>
    <dgm:cxn modelId="{A0F5712D-CFB6-4EEB-A838-AE4C93990D99}" type="presParOf" srcId="{E54A55DD-E4C4-4479-A38A-966A474F757F}" destId="{49E0DC6A-611D-41DC-BC55-4D75818B6C5F}" srcOrd="2" destOrd="0" presId="urn:microsoft.com/office/officeart/2018/2/layout/IconCircleList"/>
    <dgm:cxn modelId="{06C0F39E-2A16-45C3-B9DC-0A503EEC85A1}" type="presParOf" srcId="{E54A55DD-E4C4-4479-A38A-966A474F757F}" destId="{4C10D993-55C1-442E-80DA-798CD59DBE97}" srcOrd="3" destOrd="0" presId="urn:microsoft.com/office/officeart/2018/2/layout/IconCircleList"/>
    <dgm:cxn modelId="{31CCB2F4-9044-417A-AD16-3206352236F9}" type="presParOf" srcId="{7A723A56-2968-4CAC-83AA-6E85651ED4C2}" destId="{151F0A4A-AF8F-418C-A6B3-E079BB6B01C8}" srcOrd="3" destOrd="0" presId="urn:microsoft.com/office/officeart/2018/2/layout/IconCircleList"/>
    <dgm:cxn modelId="{99AED10E-FC67-410A-889F-7AD4F9DEB666}" type="presParOf" srcId="{7A723A56-2968-4CAC-83AA-6E85651ED4C2}" destId="{76F304D9-17AA-4E4B-B535-377A56D29968}" srcOrd="4" destOrd="0" presId="urn:microsoft.com/office/officeart/2018/2/layout/IconCircleList"/>
    <dgm:cxn modelId="{FB267CD1-4ABD-48DC-94F3-F490B7DBAECD}" type="presParOf" srcId="{76F304D9-17AA-4E4B-B535-377A56D29968}" destId="{2B91B280-DD01-47C3-AE0A-76D346EE957F}" srcOrd="0" destOrd="0" presId="urn:microsoft.com/office/officeart/2018/2/layout/IconCircleList"/>
    <dgm:cxn modelId="{AABFC049-220B-4AF6-955A-881801A3925B}" type="presParOf" srcId="{76F304D9-17AA-4E4B-B535-377A56D29968}" destId="{E60807FA-5021-42B8-8B7C-F45ACB37CCDD}" srcOrd="1" destOrd="0" presId="urn:microsoft.com/office/officeart/2018/2/layout/IconCircleList"/>
    <dgm:cxn modelId="{A48D320C-6469-4F86-849E-AE5AE350007C}" type="presParOf" srcId="{76F304D9-17AA-4E4B-B535-377A56D29968}" destId="{1261BF3A-DA02-4AC4-A1E7-2D2E198B14D5}" srcOrd="2" destOrd="0" presId="urn:microsoft.com/office/officeart/2018/2/layout/IconCircleList"/>
    <dgm:cxn modelId="{EA5BDF9A-106B-400E-9F07-A596A8FD9867}" type="presParOf" srcId="{76F304D9-17AA-4E4B-B535-377A56D29968}" destId="{035CF8D9-4C81-4FE2-A7C0-9B8638FCC7D7}" srcOrd="3" destOrd="0" presId="urn:microsoft.com/office/officeart/2018/2/layout/IconCircleList"/>
    <dgm:cxn modelId="{25853E25-FE08-4BBB-A924-D4F4CCD7B069}" type="presParOf" srcId="{7A723A56-2968-4CAC-83AA-6E85651ED4C2}" destId="{56EFCDFC-A9D7-4E54-BC36-2E2E85AF0C21}" srcOrd="5" destOrd="0" presId="urn:microsoft.com/office/officeart/2018/2/layout/IconCircleList"/>
    <dgm:cxn modelId="{F19BC4EC-B10D-466D-8EEF-240FDFDA1234}" type="presParOf" srcId="{7A723A56-2968-4CAC-83AA-6E85651ED4C2}" destId="{73958A8C-9DE6-4A0A-80A8-E68782DDCBFD}" srcOrd="6" destOrd="0" presId="urn:microsoft.com/office/officeart/2018/2/layout/IconCircleList"/>
    <dgm:cxn modelId="{8BCB84D9-43A7-46BE-8849-592CF1849C42}" type="presParOf" srcId="{73958A8C-9DE6-4A0A-80A8-E68782DDCBFD}" destId="{3289751B-5817-4846-87B5-98FBA87147E1}" srcOrd="0" destOrd="0" presId="urn:microsoft.com/office/officeart/2018/2/layout/IconCircleList"/>
    <dgm:cxn modelId="{70205DCA-EA4E-4005-8B81-881D533B906C}" type="presParOf" srcId="{73958A8C-9DE6-4A0A-80A8-E68782DDCBFD}" destId="{18CC67F0-4A3E-4003-9B0A-F2EE2D75DED6}" srcOrd="1" destOrd="0" presId="urn:microsoft.com/office/officeart/2018/2/layout/IconCircleList"/>
    <dgm:cxn modelId="{942F4FCB-1F41-4CE9-95BF-A7AFF9B907EA}" type="presParOf" srcId="{73958A8C-9DE6-4A0A-80A8-E68782DDCBFD}" destId="{19335382-FF6E-4D2D-A812-DE8017001F39}" srcOrd="2" destOrd="0" presId="urn:microsoft.com/office/officeart/2018/2/layout/IconCircleList"/>
    <dgm:cxn modelId="{49ED67F1-9BF9-4120-9866-B1F8E7DA57C1}" type="presParOf" srcId="{73958A8C-9DE6-4A0A-80A8-E68782DDCBFD}" destId="{86C3BFD6-2B80-4E82-B5B8-C10BF5BF04B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098C07-876D-482D-BA8D-75D180A3F0DC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8DF28B3-C904-4784-BC9A-D5CF5213CC7C}">
      <dgm:prSet/>
      <dgm:spPr/>
      <dgm:t>
        <a:bodyPr/>
        <a:lstStyle/>
        <a:p>
          <a:r>
            <a:rPr lang="en-US"/>
            <a:t>Ejemplo 1:</a:t>
          </a:r>
        </a:p>
      </dgm:t>
    </dgm:pt>
    <dgm:pt modelId="{30B353A8-D65F-44CB-A6D6-80DD05F1B9D8}" type="parTrans" cxnId="{39B7BAF9-0AFF-4ABA-B48B-A95468591E60}">
      <dgm:prSet/>
      <dgm:spPr/>
      <dgm:t>
        <a:bodyPr/>
        <a:lstStyle/>
        <a:p>
          <a:endParaRPr lang="en-US"/>
        </a:p>
      </dgm:t>
    </dgm:pt>
    <dgm:pt modelId="{F33AE239-3384-424A-A8D2-724B8DAF508A}" type="sibTrans" cxnId="{39B7BAF9-0AFF-4ABA-B48B-A95468591E60}">
      <dgm:prSet/>
      <dgm:spPr/>
      <dgm:t>
        <a:bodyPr/>
        <a:lstStyle/>
        <a:p>
          <a:endParaRPr lang="en-US"/>
        </a:p>
      </dgm:t>
    </dgm:pt>
    <dgm:pt modelId="{CAC74561-9245-43E0-96E7-1AFD25643CC5}">
      <dgm:prSet/>
      <dgm:spPr/>
      <dgm:t>
        <a:bodyPr/>
        <a:lstStyle/>
        <a:p>
          <a:r>
            <a:rPr lang="en-US"/>
            <a:t>Pregunta: '¿Cómo afecta la depresión postparto en el apego madre-hijo?'</a:t>
          </a:r>
        </a:p>
      </dgm:t>
    </dgm:pt>
    <dgm:pt modelId="{D15506DB-501F-422C-A5C8-41DF2C464A81}" type="parTrans" cxnId="{DE8A4DF2-EB6C-4888-928A-D25D926F71FF}">
      <dgm:prSet/>
      <dgm:spPr/>
      <dgm:t>
        <a:bodyPr/>
        <a:lstStyle/>
        <a:p>
          <a:endParaRPr lang="en-US"/>
        </a:p>
      </dgm:t>
    </dgm:pt>
    <dgm:pt modelId="{0F3372BF-F1C7-4162-A0BE-7887A7361A8F}" type="sibTrans" cxnId="{DE8A4DF2-EB6C-4888-928A-D25D926F71FF}">
      <dgm:prSet/>
      <dgm:spPr/>
      <dgm:t>
        <a:bodyPr/>
        <a:lstStyle/>
        <a:p>
          <a:endParaRPr lang="en-US"/>
        </a:p>
      </dgm:t>
    </dgm:pt>
    <dgm:pt modelId="{17B15EAE-EE32-4AFF-8080-D9F1BB01BF3F}">
      <dgm:prSet/>
      <dgm:spPr/>
      <dgm:t>
        <a:bodyPr/>
        <a:lstStyle/>
        <a:p>
          <a:r>
            <a:rPr lang="en-US"/>
            <a:t>Respuesta de ChatGPT: 'La depresión postparto puede dificultar que una madre conecte emocionalmente con su hijo...'</a:t>
          </a:r>
        </a:p>
      </dgm:t>
    </dgm:pt>
    <dgm:pt modelId="{9FB3E96D-82D4-4B15-9FCE-88025D126197}" type="parTrans" cxnId="{979997A2-728C-4706-A763-CCA465399939}">
      <dgm:prSet/>
      <dgm:spPr/>
      <dgm:t>
        <a:bodyPr/>
        <a:lstStyle/>
        <a:p>
          <a:endParaRPr lang="en-US"/>
        </a:p>
      </dgm:t>
    </dgm:pt>
    <dgm:pt modelId="{1FABEB77-9886-46F9-AEA2-768E1ACFF5FC}" type="sibTrans" cxnId="{979997A2-728C-4706-A763-CCA465399939}">
      <dgm:prSet/>
      <dgm:spPr/>
      <dgm:t>
        <a:bodyPr/>
        <a:lstStyle/>
        <a:p>
          <a:endParaRPr lang="en-US"/>
        </a:p>
      </dgm:t>
    </dgm:pt>
    <dgm:pt modelId="{F09EA2DD-C163-4B86-AA92-B25C2214CA92}">
      <dgm:prSet/>
      <dgm:spPr/>
      <dgm:t>
        <a:bodyPr/>
        <a:lstStyle/>
        <a:p>
          <a:r>
            <a:rPr lang="en-US"/>
            <a:t>Ejemplo 2:</a:t>
          </a:r>
        </a:p>
      </dgm:t>
    </dgm:pt>
    <dgm:pt modelId="{231D4EB3-5390-4981-8A74-69DD97CCBF66}" type="parTrans" cxnId="{A5781710-9344-4E1A-9E45-2C17FA3D7F89}">
      <dgm:prSet/>
      <dgm:spPr/>
      <dgm:t>
        <a:bodyPr/>
        <a:lstStyle/>
        <a:p>
          <a:endParaRPr lang="en-US"/>
        </a:p>
      </dgm:t>
    </dgm:pt>
    <dgm:pt modelId="{C9393D58-854F-4742-8B33-7937933EABCA}" type="sibTrans" cxnId="{A5781710-9344-4E1A-9E45-2C17FA3D7F89}">
      <dgm:prSet/>
      <dgm:spPr/>
      <dgm:t>
        <a:bodyPr/>
        <a:lstStyle/>
        <a:p>
          <a:endParaRPr lang="en-US"/>
        </a:p>
      </dgm:t>
    </dgm:pt>
    <dgm:pt modelId="{941EE977-FC83-4189-A9E7-B6071DA43E99}">
      <dgm:prSet/>
      <dgm:spPr/>
      <dgm:t>
        <a:bodyPr/>
        <a:lstStyle/>
        <a:p>
          <a:r>
            <a:rPr lang="en-US"/>
            <a:t>Pregunta: '¿Cómo afecta el trastorno bipolar en la crianza?'</a:t>
          </a:r>
        </a:p>
      </dgm:t>
    </dgm:pt>
    <dgm:pt modelId="{F050C648-9C25-4AA0-8C5A-1CAAA84EE4C0}" type="parTrans" cxnId="{04388976-8F13-48B1-B5D8-0CEEF692F68C}">
      <dgm:prSet/>
      <dgm:spPr/>
      <dgm:t>
        <a:bodyPr/>
        <a:lstStyle/>
        <a:p>
          <a:endParaRPr lang="en-US"/>
        </a:p>
      </dgm:t>
    </dgm:pt>
    <dgm:pt modelId="{AEF2D121-E5B3-4C5F-B62D-9A4AA43A2E05}" type="sibTrans" cxnId="{04388976-8F13-48B1-B5D8-0CEEF692F68C}">
      <dgm:prSet/>
      <dgm:spPr/>
      <dgm:t>
        <a:bodyPr/>
        <a:lstStyle/>
        <a:p>
          <a:endParaRPr lang="en-US"/>
        </a:p>
      </dgm:t>
    </dgm:pt>
    <dgm:pt modelId="{25BCCDD0-6958-4566-BBF6-9D64407A9381}">
      <dgm:prSet/>
      <dgm:spPr/>
      <dgm:t>
        <a:bodyPr/>
        <a:lstStyle/>
        <a:p>
          <a:r>
            <a:rPr lang="en-US"/>
            <a:t>Respuesta de ChatGPT: 'El trastorno bipolar puede afectar la consistencia emocional...'</a:t>
          </a:r>
        </a:p>
      </dgm:t>
    </dgm:pt>
    <dgm:pt modelId="{2C0F3B42-C0BE-4D4C-8A53-2E37DD52D93E}" type="parTrans" cxnId="{E08E1BE7-FB2A-4C14-91DF-6D4BAE9D1B63}">
      <dgm:prSet/>
      <dgm:spPr/>
      <dgm:t>
        <a:bodyPr/>
        <a:lstStyle/>
        <a:p>
          <a:endParaRPr lang="en-US"/>
        </a:p>
      </dgm:t>
    </dgm:pt>
    <dgm:pt modelId="{8E88759D-5D22-44C1-95C6-03E8421D7560}" type="sibTrans" cxnId="{E08E1BE7-FB2A-4C14-91DF-6D4BAE9D1B63}">
      <dgm:prSet/>
      <dgm:spPr/>
      <dgm:t>
        <a:bodyPr/>
        <a:lstStyle/>
        <a:p>
          <a:endParaRPr lang="en-US"/>
        </a:p>
      </dgm:t>
    </dgm:pt>
    <dgm:pt modelId="{D013C551-691B-441D-A9F3-B4F47F6EE2DF}" type="pres">
      <dgm:prSet presAssocID="{DC098C07-876D-482D-BA8D-75D180A3F0DC}" presName="diagram" presStyleCnt="0">
        <dgm:presLayoutVars>
          <dgm:dir/>
          <dgm:resizeHandles val="exact"/>
        </dgm:presLayoutVars>
      </dgm:prSet>
      <dgm:spPr/>
    </dgm:pt>
    <dgm:pt modelId="{90D59648-FFF2-4CFD-8748-09BD499A2FAD}" type="pres">
      <dgm:prSet presAssocID="{58DF28B3-C904-4784-BC9A-D5CF5213CC7C}" presName="node" presStyleLbl="node1" presStyleIdx="0" presStyleCnt="6">
        <dgm:presLayoutVars>
          <dgm:bulletEnabled val="1"/>
        </dgm:presLayoutVars>
      </dgm:prSet>
      <dgm:spPr/>
    </dgm:pt>
    <dgm:pt modelId="{B4D471CD-07D9-41B7-AEC0-D9A5AE4AC8CA}" type="pres">
      <dgm:prSet presAssocID="{F33AE239-3384-424A-A8D2-724B8DAF508A}" presName="sibTrans" presStyleCnt="0"/>
      <dgm:spPr/>
    </dgm:pt>
    <dgm:pt modelId="{8DC582EA-7928-4816-8E8A-8875B6E824BD}" type="pres">
      <dgm:prSet presAssocID="{CAC74561-9245-43E0-96E7-1AFD25643CC5}" presName="node" presStyleLbl="node1" presStyleIdx="1" presStyleCnt="6">
        <dgm:presLayoutVars>
          <dgm:bulletEnabled val="1"/>
        </dgm:presLayoutVars>
      </dgm:prSet>
      <dgm:spPr/>
    </dgm:pt>
    <dgm:pt modelId="{535F9F82-A65A-4AEF-8C63-D2F7937A787B}" type="pres">
      <dgm:prSet presAssocID="{0F3372BF-F1C7-4162-A0BE-7887A7361A8F}" presName="sibTrans" presStyleCnt="0"/>
      <dgm:spPr/>
    </dgm:pt>
    <dgm:pt modelId="{CB5BDB3F-CCC2-4450-A812-018108CCE57A}" type="pres">
      <dgm:prSet presAssocID="{17B15EAE-EE32-4AFF-8080-D9F1BB01BF3F}" presName="node" presStyleLbl="node1" presStyleIdx="2" presStyleCnt="6">
        <dgm:presLayoutVars>
          <dgm:bulletEnabled val="1"/>
        </dgm:presLayoutVars>
      </dgm:prSet>
      <dgm:spPr/>
    </dgm:pt>
    <dgm:pt modelId="{31D543B7-9117-4D56-AFB3-3860E510854B}" type="pres">
      <dgm:prSet presAssocID="{1FABEB77-9886-46F9-AEA2-768E1ACFF5FC}" presName="sibTrans" presStyleCnt="0"/>
      <dgm:spPr/>
    </dgm:pt>
    <dgm:pt modelId="{79E1FF6E-E075-4538-B744-231FCE5BF896}" type="pres">
      <dgm:prSet presAssocID="{F09EA2DD-C163-4B86-AA92-B25C2214CA92}" presName="node" presStyleLbl="node1" presStyleIdx="3" presStyleCnt="6">
        <dgm:presLayoutVars>
          <dgm:bulletEnabled val="1"/>
        </dgm:presLayoutVars>
      </dgm:prSet>
      <dgm:spPr/>
    </dgm:pt>
    <dgm:pt modelId="{AA947541-F739-462E-87C3-198EC2E4BFD7}" type="pres">
      <dgm:prSet presAssocID="{C9393D58-854F-4742-8B33-7937933EABCA}" presName="sibTrans" presStyleCnt="0"/>
      <dgm:spPr/>
    </dgm:pt>
    <dgm:pt modelId="{8C8EFC00-576C-4CA9-A7C8-A8932528A9F1}" type="pres">
      <dgm:prSet presAssocID="{941EE977-FC83-4189-A9E7-B6071DA43E99}" presName="node" presStyleLbl="node1" presStyleIdx="4" presStyleCnt="6">
        <dgm:presLayoutVars>
          <dgm:bulletEnabled val="1"/>
        </dgm:presLayoutVars>
      </dgm:prSet>
      <dgm:spPr/>
    </dgm:pt>
    <dgm:pt modelId="{5B48EA4C-49ED-4523-A828-8241D9FEC53C}" type="pres">
      <dgm:prSet presAssocID="{AEF2D121-E5B3-4C5F-B62D-9A4AA43A2E05}" presName="sibTrans" presStyleCnt="0"/>
      <dgm:spPr/>
    </dgm:pt>
    <dgm:pt modelId="{B1CF050C-34CD-4B5D-B8F4-C2402A7BEC6F}" type="pres">
      <dgm:prSet presAssocID="{25BCCDD0-6958-4566-BBF6-9D64407A9381}" presName="node" presStyleLbl="node1" presStyleIdx="5" presStyleCnt="6">
        <dgm:presLayoutVars>
          <dgm:bulletEnabled val="1"/>
        </dgm:presLayoutVars>
      </dgm:prSet>
      <dgm:spPr/>
    </dgm:pt>
  </dgm:ptLst>
  <dgm:cxnLst>
    <dgm:cxn modelId="{A5781710-9344-4E1A-9E45-2C17FA3D7F89}" srcId="{DC098C07-876D-482D-BA8D-75D180A3F0DC}" destId="{F09EA2DD-C163-4B86-AA92-B25C2214CA92}" srcOrd="3" destOrd="0" parTransId="{231D4EB3-5390-4981-8A74-69DD97CCBF66}" sibTransId="{C9393D58-854F-4742-8B33-7937933EABCA}"/>
    <dgm:cxn modelId="{A509EE18-F77C-404C-AE82-18A47E171D17}" type="presOf" srcId="{58DF28B3-C904-4784-BC9A-D5CF5213CC7C}" destId="{90D59648-FFF2-4CFD-8748-09BD499A2FAD}" srcOrd="0" destOrd="0" presId="urn:microsoft.com/office/officeart/2005/8/layout/default"/>
    <dgm:cxn modelId="{318D0864-9CAB-4A51-9782-B1E4FCF24EB3}" type="presOf" srcId="{25BCCDD0-6958-4566-BBF6-9D64407A9381}" destId="{B1CF050C-34CD-4B5D-B8F4-C2402A7BEC6F}" srcOrd="0" destOrd="0" presId="urn:microsoft.com/office/officeart/2005/8/layout/default"/>
    <dgm:cxn modelId="{04388976-8F13-48B1-B5D8-0CEEF692F68C}" srcId="{DC098C07-876D-482D-BA8D-75D180A3F0DC}" destId="{941EE977-FC83-4189-A9E7-B6071DA43E99}" srcOrd="4" destOrd="0" parTransId="{F050C648-9C25-4AA0-8C5A-1CAAA84EE4C0}" sibTransId="{AEF2D121-E5B3-4C5F-B62D-9A4AA43A2E05}"/>
    <dgm:cxn modelId="{979997A2-728C-4706-A763-CCA465399939}" srcId="{DC098C07-876D-482D-BA8D-75D180A3F0DC}" destId="{17B15EAE-EE32-4AFF-8080-D9F1BB01BF3F}" srcOrd="2" destOrd="0" parTransId="{9FB3E96D-82D4-4B15-9FCE-88025D126197}" sibTransId="{1FABEB77-9886-46F9-AEA2-768E1ACFF5FC}"/>
    <dgm:cxn modelId="{146313B1-123B-4BAB-AFD8-889F084196A1}" type="presOf" srcId="{CAC74561-9245-43E0-96E7-1AFD25643CC5}" destId="{8DC582EA-7928-4816-8E8A-8875B6E824BD}" srcOrd="0" destOrd="0" presId="urn:microsoft.com/office/officeart/2005/8/layout/default"/>
    <dgm:cxn modelId="{04C3B9B7-DC07-45E3-84BE-2D6288E8F3DE}" type="presOf" srcId="{F09EA2DD-C163-4B86-AA92-B25C2214CA92}" destId="{79E1FF6E-E075-4538-B744-231FCE5BF896}" srcOrd="0" destOrd="0" presId="urn:microsoft.com/office/officeart/2005/8/layout/default"/>
    <dgm:cxn modelId="{076D4CBB-514D-4C60-B734-704F2D389BF2}" type="presOf" srcId="{17B15EAE-EE32-4AFF-8080-D9F1BB01BF3F}" destId="{CB5BDB3F-CCC2-4450-A812-018108CCE57A}" srcOrd="0" destOrd="0" presId="urn:microsoft.com/office/officeart/2005/8/layout/default"/>
    <dgm:cxn modelId="{2ABCBAE4-E8F5-4FA4-8F04-315B9F9639F4}" type="presOf" srcId="{941EE977-FC83-4189-A9E7-B6071DA43E99}" destId="{8C8EFC00-576C-4CA9-A7C8-A8932528A9F1}" srcOrd="0" destOrd="0" presId="urn:microsoft.com/office/officeart/2005/8/layout/default"/>
    <dgm:cxn modelId="{E08E1BE7-FB2A-4C14-91DF-6D4BAE9D1B63}" srcId="{DC098C07-876D-482D-BA8D-75D180A3F0DC}" destId="{25BCCDD0-6958-4566-BBF6-9D64407A9381}" srcOrd="5" destOrd="0" parTransId="{2C0F3B42-C0BE-4D4C-8A53-2E37DD52D93E}" sibTransId="{8E88759D-5D22-44C1-95C6-03E8421D7560}"/>
    <dgm:cxn modelId="{DE8A4DF2-EB6C-4888-928A-D25D926F71FF}" srcId="{DC098C07-876D-482D-BA8D-75D180A3F0DC}" destId="{CAC74561-9245-43E0-96E7-1AFD25643CC5}" srcOrd="1" destOrd="0" parTransId="{D15506DB-501F-422C-A5C8-41DF2C464A81}" sibTransId="{0F3372BF-F1C7-4162-A0BE-7887A7361A8F}"/>
    <dgm:cxn modelId="{39B7BAF9-0AFF-4ABA-B48B-A95468591E60}" srcId="{DC098C07-876D-482D-BA8D-75D180A3F0DC}" destId="{58DF28B3-C904-4784-BC9A-D5CF5213CC7C}" srcOrd="0" destOrd="0" parTransId="{30B353A8-D65F-44CB-A6D6-80DD05F1B9D8}" sibTransId="{F33AE239-3384-424A-A8D2-724B8DAF508A}"/>
    <dgm:cxn modelId="{67C005FD-AF06-4188-BCC1-9211F166C2D8}" type="presOf" srcId="{DC098C07-876D-482D-BA8D-75D180A3F0DC}" destId="{D013C551-691B-441D-A9F3-B4F47F6EE2DF}" srcOrd="0" destOrd="0" presId="urn:microsoft.com/office/officeart/2005/8/layout/default"/>
    <dgm:cxn modelId="{5C85E668-3531-4AB2-8216-CCB5D6F234AE}" type="presParOf" srcId="{D013C551-691B-441D-A9F3-B4F47F6EE2DF}" destId="{90D59648-FFF2-4CFD-8748-09BD499A2FAD}" srcOrd="0" destOrd="0" presId="urn:microsoft.com/office/officeart/2005/8/layout/default"/>
    <dgm:cxn modelId="{67DCDC06-336D-4B30-93C7-6BEC0EF479D7}" type="presParOf" srcId="{D013C551-691B-441D-A9F3-B4F47F6EE2DF}" destId="{B4D471CD-07D9-41B7-AEC0-D9A5AE4AC8CA}" srcOrd="1" destOrd="0" presId="urn:microsoft.com/office/officeart/2005/8/layout/default"/>
    <dgm:cxn modelId="{EF499772-53BD-4E1D-937B-1A4E679406E4}" type="presParOf" srcId="{D013C551-691B-441D-A9F3-B4F47F6EE2DF}" destId="{8DC582EA-7928-4816-8E8A-8875B6E824BD}" srcOrd="2" destOrd="0" presId="urn:microsoft.com/office/officeart/2005/8/layout/default"/>
    <dgm:cxn modelId="{401E0EA7-91C6-4139-AA5F-4450391E7DE5}" type="presParOf" srcId="{D013C551-691B-441D-A9F3-B4F47F6EE2DF}" destId="{535F9F82-A65A-4AEF-8C63-D2F7937A787B}" srcOrd="3" destOrd="0" presId="urn:microsoft.com/office/officeart/2005/8/layout/default"/>
    <dgm:cxn modelId="{B4557731-AD19-4A0A-8617-51FC03CAECFA}" type="presParOf" srcId="{D013C551-691B-441D-A9F3-B4F47F6EE2DF}" destId="{CB5BDB3F-CCC2-4450-A812-018108CCE57A}" srcOrd="4" destOrd="0" presId="urn:microsoft.com/office/officeart/2005/8/layout/default"/>
    <dgm:cxn modelId="{1827CA1B-6FBF-4B6B-A643-C36610A6C7E6}" type="presParOf" srcId="{D013C551-691B-441D-A9F3-B4F47F6EE2DF}" destId="{31D543B7-9117-4D56-AFB3-3860E510854B}" srcOrd="5" destOrd="0" presId="urn:microsoft.com/office/officeart/2005/8/layout/default"/>
    <dgm:cxn modelId="{F53F8E4F-786B-46EE-98B5-CF0466DA811A}" type="presParOf" srcId="{D013C551-691B-441D-A9F3-B4F47F6EE2DF}" destId="{79E1FF6E-E075-4538-B744-231FCE5BF896}" srcOrd="6" destOrd="0" presId="urn:microsoft.com/office/officeart/2005/8/layout/default"/>
    <dgm:cxn modelId="{ED05E854-5207-47BB-8157-DD47CA950638}" type="presParOf" srcId="{D013C551-691B-441D-A9F3-B4F47F6EE2DF}" destId="{AA947541-F739-462E-87C3-198EC2E4BFD7}" srcOrd="7" destOrd="0" presId="urn:microsoft.com/office/officeart/2005/8/layout/default"/>
    <dgm:cxn modelId="{58A8F52D-19B6-4B61-9D7A-9D2149C5A308}" type="presParOf" srcId="{D013C551-691B-441D-A9F3-B4F47F6EE2DF}" destId="{8C8EFC00-576C-4CA9-A7C8-A8932528A9F1}" srcOrd="8" destOrd="0" presId="urn:microsoft.com/office/officeart/2005/8/layout/default"/>
    <dgm:cxn modelId="{E356E602-6C1E-4FA9-9973-1EA874D596BE}" type="presParOf" srcId="{D013C551-691B-441D-A9F3-B4F47F6EE2DF}" destId="{5B48EA4C-49ED-4523-A828-8241D9FEC53C}" srcOrd="9" destOrd="0" presId="urn:microsoft.com/office/officeart/2005/8/layout/default"/>
    <dgm:cxn modelId="{1F9A5974-3154-4308-974B-0A0399F4DBA8}" type="presParOf" srcId="{D013C551-691B-441D-A9F3-B4F47F6EE2DF}" destId="{B1CF050C-34CD-4B5D-B8F4-C2402A7BEC6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BF224A-7E03-45F1-A279-BAA5796AE181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1C682A0-32EA-4055-9464-D97021FE62BE}">
      <dgm:prSet/>
      <dgm:spPr/>
      <dgm:t>
        <a:bodyPr/>
        <a:lstStyle/>
        <a:p>
          <a:r>
            <a:rPr lang="en-US"/>
            <a:t>Caso práctico 1: Un padre con TDAH tiene dificultades para organizar las rutinas familiares.</a:t>
          </a:r>
        </a:p>
      </dgm:t>
    </dgm:pt>
    <dgm:pt modelId="{73B03978-2ACD-4D8E-8A72-D0048EFB66DB}" type="parTrans" cxnId="{4D0E3BD3-EAEE-4B60-88A7-00D62BC971F6}">
      <dgm:prSet/>
      <dgm:spPr/>
      <dgm:t>
        <a:bodyPr/>
        <a:lstStyle/>
        <a:p>
          <a:endParaRPr lang="en-US"/>
        </a:p>
      </dgm:t>
    </dgm:pt>
    <dgm:pt modelId="{21506484-3266-4576-9E1B-7401FF4E0677}" type="sibTrans" cxnId="{4D0E3BD3-EAEE-4B60-88A7-00D62BC971F6}">
      <dgm:prSet/>
      <dgm:spPr/>
      <dgm:t>
        <a:bodyPr/>
        <a:lstStyle/>
        <a:p>
          <a:endParaRPr lang="en-US"/>
        </a:p>
      </dgm:t>
    </dgm:pt>
    <dgm:pt modelId="{DAF10457-4DC7-463A-8ED4-FBDE9A1E6C77}">
      <dgm:prSet/>
      <dgm:spPr/>
      <dgm:t>
        <a:bodyPr/>
        <a:lstStyle/>
        <a:p>
          <a:r>
            <a:rPr lang="en-US"/>
            <a:t>Pregunta en ChatGPT: '¿Cómo afecta el TDAH en adultos a la organización familiar?'</a:t>
          </a:r>
        </a:p>
      </dgm:t>
    </dgm:pt>
    <dgm:pt modelId="{3BA10BFB-39E3-4B60-8F54-F681752E50F6}" type="parTrans" cxnId="{97206990-373D-4C8D-8586-E73F2966C667}">
      <dgm:prSet/>
      <dgm:spPr/>
      <dgm:t>
        <a:bodyPr/>
        <a:lstStyle/>
        <a:p>
          <a:endParaRPr lang="en-US"/>
        </a:p>
      </dgm:t>
    </dgm:pt>
    <dgm:pt modelId="{D51CC1DF-2F88-4D41-8807-85BACE77F5CC}" type="sibTrans" cxnId="{97206990-373D-4C8D-8586-E73F2966C667}">
      <dgm:prSet/>
      <dgm:spPr/>
      <dgm:t>
        <a:bodyPr/>
        <a:lstStyle/>
        <a:p>
          <a:endParaRPr lang="en-US"/>
        </a:p>
      </dgm:t>
    </dgm:pt>
    <dgm:pt modelId="{E87F2DF9-848D-4501-907B-52D22B91B82B}">
      <dgm:prSet/>
      <dgm:spPr/>
      <dgm:t>
        <a:bodyPr/>
        <a:lstStyle/>
        <a:p>
          <a:r>
            <a:rPr lang="en-US"/>
            <a:t>Caso práctico 2: Una madre con trastorno de ansiedad es sobreprotectora.</a:t>
          </a:r>
        </a:p>
      </dgm:t>
    </dgm:pt>
    <dgm:pt modelId="{4E0F6F37-2E28-4F16-A327-E9CD3F1FEE1C}" type="parTrans" cxnId="{301B4F5C-496A-4F3C-8B98-5657512F0DFA}">
      <dgm:prSet/>
      <dgm:spPr/>
      <dgm:t>
        <a:bodyPr/>
        <a:lstStyle/>
        <a:p>
          <a:endParaRPr lang="en-US"/>
        </a:p>
      </dgm:t>
    </dgm:pt>
    <dgm:pt modelId="{D7458F27-9B7D-488C-A7A4-DB33137EE679}" type="sibTrans" cxnId="{301B4F5C-496A-4F3C-8B98-5657512F0DFA}">
      <dgm:prSet/>
      <dgm:spPr/>
      <dgm:t>
        <a:bodyPr/>
        <a:lstStyle/>
        <a:p>
          <a:endParaRPr lang="en-US"/>
        </a:p>
      </dgm:t>
    </dgm:pt>
    <dgm:pt modelId="{7C935A4A-65C8-4498-B420-07FC36694FFA}">
      <dgm:prSet/>
      <dgm:spPr/>
      <dgm:t>
        <a:bodyPr/>
        <a:lstStyle/>
        <a:p>
          <a:r>
            <a:rPr lang="en-US"/>
            <a:t>Pregunta en ChatGPT: '¿Cómo afecta la ansiedad a la independencia de los hijos?'</a:t>
          </a:r>
        </a:p>
      </dgm:t>
    </dgm:pt>
    <dgm:pt modelId="{2D8933AD-134A-45B4-A315-F83976BB39E2}" type="parTrans" cxnId="{14BBBBFC-8921-4D7C-8526-6696ACD75912}">
      <dgm:prSet/>
      <dgm:spPr/>
      <dgm:t>
        <a:bodyPr/>
        <a:lstStyle/>
        <a:p>
          <a:endParaRPr lang="en-US"/>
        </a:p>
      </dgm:t>
    </dgm:pt>
    <dgm:pt modelId="{8967DC61-E9F5-4B56-BCD2-E70055854FC8}" type="sibTrans" cxnId="{14BBBBFC-8921-4D7C-8526-6696ACD75912}">
      <dgm:prSet/>
      <dgm:spPr/>
      <dgm:t>
        <a:bodyPr/>
        <a:lstStyle/>
        <a:p>
          <a:endParaRPr lang="en-US"/>
        </a:p>
      </dgm:t>
    </dgm:pt>
    <dgm:pt modelId="{6F82A4FB-9A3E-4904-80A0-A94E04F6DBB9}" type="pres">
      <dgm:prSet presAssocID="{85BF224A-7E03-45F1-A279-BAA5796AE181}" presName="diagram" presStyleCnt="0">
        <dgm:presLayoutVars>
          <dgm:dir/>
          <dgm:resizeHandles val="exact"/>
        </dgm:presLayoutVars>
      </dgm:prSet>
      <dgm:spPr/>
    </dgm:pt>
    <dgm:pt modelId="{A5F05F15-B6FF-4005-A2DD-3B243423E119}" type="pres">
      <dgm:prSet presAssocID="{A1C682A0-32EA-4055-9464-D97021FE62BE}" presName="node" presStyleLbl="node1" presStyleIdx="0" presStyleCnt="4">
        <dgm:presLayoutVars>
          <dgm:bulletEnabled val="1"/>
        </dgm:presLayoutVars>
      </dgm:prSet>
      <dgm:spPr/>
    </dgm:pt>
    <dgm:pt modelId="{26B7C228-D407-4C65-8343-C32E4730DD79}" type="pres">
      <dgm:prSet presAssocID="{21506484-3266-4576-9E1B-7401FF4E0677}" presName="sibTrans" presStyleCnt="0"/>
      <dgm:spPr/>
    </dgm:pt>
    <dgm:pt modelId="{BA0B811D-935C-4518-A835-E44F0A0F86B5}" type="pres">
      <dgm:prSet presAssocID="{DAF10457-4DC7-463A-8ED4-FBDE9A1E6C77}" presName="node" presStyleLbl="node1" presStyleIdx="1" presStyleCnt="4">
        <dgm:presLayoutVars>
          <dgm:bulletEnabled val="1"/>
        </dgm:presLayoutVars>
      </dgm:prSet>
      <dgm:spPr/>
    </dgm:pt>
    <dgm:pt modelId="{96119BD8-0114-4D4A-BA7C-27F5F2243475}" type="pres">
      <dgm:prSet presAssocID="{D51CC1DF-2F88-4D41-8807-85BACE77F5CC}" presName="sibTrans" presStyleCnt="0"/>
      <dgm:spPr/>
    </dgm:pt>
    <dgm:pt modelId="{1F29122C-140D-4282-9429-9DDEC15F5077}" type="pres">
      <dgm:prSet presAssocID="{E87F2DF9-848D-4501-907B-52D22B91B82B}" presName="node" presStyleLbl="node1" presStyleIdx="2" presStyleCnt="4">
        <dgm:presLayoutVars>
          <dgm:bulletEnabled val="1"/>
        </dgm:presLayoutVars>
      </dgm:prSet>
      <dgm:spPr/>
    </dgm:pt>
    <dgm:pt modelId="{9C13328F-C952-4FCC-B845-97F4C21DC713}" type="pres">
      <dgm:prSet presAssocID="{D7458F27-9B7D-488C-A7A4-DB33137EE679}" presName="sibTrans" presStyleCnt="0"/>
      <dgm:spPr/>
    </dgm:pt>
    <dgm:pt modelId="{0DD6FBEC-1597-4935-B6FD-7B83E2214E92}" type="pres">
      <dgm:prSet presAssocID="{7C935A4A-65C8-4498-B420-07FC36694FFA}" presName="node" presStyleLbl="node1" presStyleIdx="3" presStyleCnt="4">
        <dgm:presLayoutVars>
          <dgm:bulletEnabled val="1"/>
        </dgm:presLayoutVars>
      </dgm:prSet>
      <dgm:spPr/>
    </dgm:pt>
  </dgm:ptLst>
  <dgm:cxnLst>
    <dgm:cxn modelId="{301B4F5C-496A-4F3C-8B98-5657512F0DFA}" srcId="{85BF224A-7E03-45F1-A279-BAA5796AE181}" destId="{E87F2DF9-848D-4501-907B-52D22B91B82B}" srcOrd="2" destOrd="0" parTransId="{4E0F6F37-2E28-4F16-A327-E9CD3F1FEE1C}" sibTransId="{D7458F27-9B7D-488C-A7A4-DB33137EE679}"/>
    <dgm:cxn modelId="{B2D4E15E-3E8F-4E65-8494-88AEE7055569}" type="presOf" srcId="{DAF10457-4DC7-463A-8ED4-FBDE9A1E6C77}" destId="{BA0B811D-935C-4518-A835-E44F0A0F86B5}" srcOrd="0" destOrd="0" presId="urn:microsoft.com/office/officeart/2005/8/layout/default"/>
    <dgm:cxn modelId="{2C67114B-B6A8-49B9-A33A-6DEA92D97DC2}" type="presOf" srcId="{E87F2DF9-848D-4501-907B-52D22B91B82B}" destId="{1F29122C-140D-4282-9429-9DDEC15F5077}" srcOrd="0" destOrd="0" presId="urn:microsoft.com/office/officeart/2005/8/layout/default"/>
    <dgm:cxn modelId="{1DD5264D-81B2-4506-B988-726DD92FDDA3}" type="presOf" srcId="{A1C682A0-32EA-4055-9464-D97021FE62BE}" destId="{A5F05F15-B6FF-4005-A2DD-3B243423E119}" srcOrd="0" destOrd="0" presId="urn:microsoft.com/office/officeart/2005/8/layout/default"/>
    <dgm:cxn modelId="{F1CE0C54-5857-4FA7-8029-B2A32171C09B}" type="presOf" srcId="{85BF224A-7E03-45F1-A279-BAA5796AE181}" destId="{6F82A4FB-9A3E-4904-80A0-A94E04F6DBB9}" srcOrd="0" destOrd="0" presId="urn:microsoft.com/office/officeart/2005/8/layout/default"/>
    <dgm:cxn modelId="{97206990-373D-4C8D-8586-E73F2966C667}" srcId="{85BF224A-7E03-45F1-A279-BAA5796AE181}" destId="{DAF10457-4DC7-463A-8ED4-FBDE9A1E6C77}" srcOrd="1" destOrd="0" parTransId="{3BA10BFB-39E3-4B60-8F54-F681752E50F6}" sibTransId="{D51CC1DF-2F88-4D41-8807-85BACE77F5CC}"/>
    <dgm:cxn modelId="{4D0E3BD3-EAEE-4B60-88A7-00D62BC971F6}" srcId="{85BF224A-7E03-45F1-A279-BAA5796AE181}" destId="{A1C682A0-32EA-4055-9464-D97021FE62BE}" srcOrd="0" destOrd="0" parTransId="{73B03978-2ACD-4D8E-8A72-D0048EFB66DB}" sibTransId="{21506484-3266-4576-9E1B-7401FF4E0677}"/>
    <dgm:cxn modelId="{AD8335D5-37C0-402A-B5EC-BC96BDBD53E2}" type="presOf" srcId="{7C935A4A-65C8-4498-B420-07FC36694FFA}" destId="{0DD6FBEC-1597-4935-B6FD-7B83E2214E92}" srcOrd="0" destOrd="0" presId="urn:microsoft.com/office/officeart/2005/8/layout/default"/>
    <dgm:cxn modelId="{14BBBBFC-8921-4D7C-8526-6696ACD75912}" srcId="{85BF224A-7E03-45F1-A279-BAA5796AE181}" destId="{7C935A4A-65C8-4498-B420-07FC36694FFA}" srcOrd="3" destOrd="0" parTransId="{2D8933AD-134A-45B4-A315-F83976BB39E2}" sibTransId="{8967DC61-E9F5-4B56-BCD2-E70055854FC8}"/>
    <dgm:cxn modelId="{EDAE1EC3-BBE2-4A34-A387-1C4063338117}" type="presParOf" srcId="{6F82A4FB-9A3E-4904-80A0-A94E04F6DBB9}" destId="{A5F05F15-B6FF-4005-A2DD-3B243423E119}" srcOrd="0" destOrd="0" presId="urn:microsoft.com/office/officeart/2005/8/layout/default"/>
    <dgm:cxn modelId="{DCA055E2-F54B-442F-8C47-2959F1C64658}" type="presParOf" srcId="{6F82A4FB-9A3E-4904-80A0-A94E04F6DBB9}" destId="{26B7C228-D407-4C65-8343-C32E4730DD79}" srcOrd="1" destOrd="0" presId="urn:microsoft.com/office/officeart/2005/8/layout/default"/>
    <dgm:cxn modelId="{409E6980-7F5A-43C5-8776-DCCE1160C1BC}" type="presParOf" srcId="{6F82A4FB-9A3E-4904-80A0-A94E04F6DBB9}" destId="{BA0B811D-935C-4518-A835-E44F0A0F86B5}" srcOrd="2" destOrd="0" presId="urn:microsoft.com/office/officeart/2005/8/layout/default"/>
    <dgm:cxn modelId="{41564740-5211-466F-A5EB-E8D6A1AC16CA}" type="presParOf" srcId="{6F82A4FB-9A3E-4904-80A0-A94E04F6DBB9}" destId="{96119BD8-0114-4D4A-BA7C-27F5F2243475}" srcOrd="3" destOrd="0" presId="urn:microsoft.com/office/officeart/2005/8/layout/default"/>
    <dgm:cxn modelId="{FCE17226-8514-4AE7-B174-7EF3349FB3A7}" type="presParOf" srcId="{6F82A4FB-9A3E-4904-80A0-A94E04F6DBB9}" destId="{1F29122C-140D-4282-9429-9DDEC15F5077}" srcOrd="4" destOrd="0" presId="urn:microsoft.com/office/officeart/2005/8/layout/default"/>
    <dgm:cxn modelId="{B3B9DFB9-6180-4803-96F5-1C4735E83CFF}" type="presParOf" srcId="{6F82A4FB-9A3E-4904-80A0-A94E04F6DBB9}" destId="{9C13328F-C952-4FCC-B845-97F4C21DC713}" srcOrd="5" destOrd="0" presId="urn:microsoft.com/office/officeart/2005/8/layout/default"/>
    <dgm:cxn modelId="{EDD268B6-F1E0-42E9-9F0E-FD2E72603CC8}" type="presParOf" srcId="{6F82A4FB-9A3E-4904-80A0-A94E04F6DBB9}" destId="{0DD6FBEC-1597-4935-B6FD-7B83E2214E92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09DFDFE-D20A-407A-B2F6-98ACB61C3FE4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F1A4FF30-BA19-4840-9E42-539B3C00BBA2}">
      <dgm:prSet/>
      <dgm:spPr/>
      <dgm:t>
        <a:bodyPr/>
        <a:lstStyle/>
        <a:p>
          <a:r>
            <a:rPr lang="en-US"/>
            <a:t>- Evalúa la calidad de la información proporcionada por ChatGPT.</a:t>
          </a:r>
        </a:p>
      </dgm:t>
    </dgm:pt>
    <dgm:pt modelId="{390CEF7D-5A0A-44FC-AD8C-6BF4C1206160}" type="parTrans" cxnId="{FCA69149-D0D9-4E41-B89C-DB694CBE1D3C}">
      <dgm:prSet/>
      <dgm:spPr/>
      <dgm:t>
        <a:bodyPr/>
        <a:lstStyle/>
        <a:p>
          <a:endParaRPr lang="en-US"/>
        </a:p>
      </dgm:t>
    </dgm:pt>
    <dgm:pt modelId="{A2FDCC55-CEBA-47E5-A83D-8DB8BEA952E9}" type="sibTrans" cxnId="{FCA69149-D0D9-4E41-B89C-DB694CBE1D3C}">
      <dgm:prSet/>
      <dgm:spPr/>
      <dgm:t>
        <a:bodyPr/>
        <a:lstStyle/>
        <a:p>
          <a:endParaRPr lang="en-US"/>
        </a:p>
      </dgm:t>
    </dgm:pt>
    <dgm:pt modelId="{37BBE6FE-F2E2-4283-8AF0-08B7353DD3D0}">
      <dgm:prSet/>
      <dgm:spPr/>
      <dgm:t>
        <a:bodyPr/>
        <a:lstStyle/>
        <a:p>
          <a:r>
            <a:rPr lang="en-US"/>
            <a:t>- No utilizar ChatGPT para diagnósticos o intervenciones clínicas directas.</a:t>
          </a:r>
        </a:p>
      </dgm:t>
    </dgm:pt>
    <dgm:pt modelId="{717C6050-8F6A-4879-912C-85C16F32F127}" type="parTrans" cxnId="{2318F166-36A7-4218-A9A0-75B557E73862}">
      <dgm:prSet/>
      <dgm:spPr/>
      <dgm:t>
        <a:bodyPr/>
        <a:lstStyle/>
        <a:p>
          <a:endParaRPr lang="en-US"/>
        </a:p>
      </dgm:t>
    </dgm:pt>
    <dgm:pt modelId="{2D7CCF8A-7142-45F5-A80D-AF0E320B309E}" type="sibTrans" cxnId="{2318F166-36A7-4218-A9A0-75B557E73862}">
      <dgm:prSet/>
      <dgm:spPr/>
      <dgm:t>
        <a:bodyPr/>
        <a:lstStyle/>
        <a:p>
          <a:endParaRPr lang="en-US"/>
        </a:p>
      </dgm:t>
    </dgm:pt>
    <dgm:pt modelId="{1604922B-847E-457C-AACA-3BB70F4C7C09}">
      <dgm:prSet/>
      <dgm:spPr/>
      <dgm:t>
        <a:bodyPr/>
        <a:lstStyle/>
        <a:p>
          <a:r>
            <a:rPr lang="en-US"/>
            <a:t>- Verificar siempre con fuentes adicionales si se usará en un contexto clínico.</a:t>
          </a:r>
        </a:p>
      </dgm:t>
    </dgm:pt>
    <dgm:pt modelId="{73B29F52-7B04-4314-8A85-CC319C606336}" type="parTrans" cxnId="{D293E543-1678-401A-AE40-8E0BF2C4A385}">
      <dgm:prSet/>
      <dgm:spPr/>
      <dgm:t>
        <a:bodyPr/>
        <a:lstStyle/>
        <a:p>
          <a:endParaRPr lang="en-US"/>
        </a:p>
      </dgm:t>
    </dgm:pt>
    <dgm:pt modelId="{4213608E-9933-414C-B09F-46DEB016D63C}" type="sibTrans" cxnId="{D293E543-1678-401A-AE40-8E0BF2C4A385}">
      <dgm:prSet/>
      <dgm:spPr/>
      <dgm:t>
        <a:bodyPr/>
        <a:lstStyle/>
        <a:p>
          <a:endParaRPr lang="en-US"/>
        </a:p>
      </dgm:t>
    </dgm:pt>
    <dgm:pt modelId="{599D2BD6-8CA2-4961-A7A0-29ADA2647D00}" type="pres">
      <dgm:prSet presAssocID="{609DFDFE-D20A-407A-B2F6-98ACB61C3FE4}" presName="root" presStyleCnt="0">
        <dgm:presLayoutVars>
          <dgm:dir/>
          <dgm:resizeHandles val="exact"/>
        </dgm:presLayoutVars>
      </dgm:prSet>
      <dgm:spPr/>
    </dgm:pt>
    <dgm:pt modelId="{891704D0-8F6F-43C2-883C-24C187BF7291}" type="pres">
      <dgm:prSet presAssocID="{F1A4FF30-BA19-4840-9E42-539B3C00BBA2}" presName="compNode" presStyleCnt="0"/>
      <dgm:spPr/>
    </dgm:pt>
    <dgm:pt modelId="{489B12DF-9CA4-4E5C-9EEB-6B3028E8D904}" type="pres">
      <dgm:prSet presAssocID="{F1A4FF30-BA19-4840-9E42-539B3C00BBA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C08460E1-DFC4-4A3D-900B-9F750DBDE96F}" type="pres">
      <dgm:prSet presAssocID="{F1A4FF30-BA19-4840-9E42-539B3C00BBA2}" presName="spaceRect" presStyleCnt="0"/>
      <dgm:spPr/>
    </dgm:pt>
    <dgm:pt modelId="{B5D52F5B-03B6-472C-9686-CD9F724659E4}" type="pres">
      <dgm:prSet presAssocID="{F1A4FF30-BA19-4840-9E42-539B3C00BBA2}" presName="textRect" presStyleLbl="revTx" presStyleIdx="0" presStyleCnt="3">
        <dgm:presLayoutVars>
          <dgm:chMax val="1"/>
          <dgm:chPref val="1"/>
        </dgm:presLayoutVars>
      </dgm:prSet>
      <dgm:spPr/>
    </dgm:pt>
    <dgm:pt modelId="{259B5810-CED2-4908-8360-A9F311F549DD}" type="pres">
      <dgm:prSet presAssocID="{A2FDCC55-CEBA-47E5-A83D-8DB8BEA952E9}" presName="sibTrans" presStyleCnt="0"/>
      <dgm:spPr/>
    </dgm:pt>
    <dgm:pt modelId="{92D035DD-D81C-41DF-AD64-83A2970A759B}" type="pres">
      <dgm:prSet presAssocID="{37BBE6FE-F2E2-4283-8AF0-08B7353DD3D0}" presName="compNode" presStyleCnt="0"/>
      <dgm:spPr/>
    </dgm:pt>
    <dgm:pt modelId="{0136C3AD-AEDD-4C62-9894-06AA2A452E21}" type="pres">
      <dgm:prSet presAssocID="{37BBE6FE-F2E2-4283-8AF0-08B7353DD3D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stetoscopio"/>
        </a:ext>
      </dgm:extLst>
    </dgm:pt>
    <dgm:pt modelId="{A4022668-8AE9-4CB7-ABDD-28FE48E643F9}" type="pres">
      <dgm:prSet presAssocID="{37BBE6FE-F2E2-4283-8AF0-08B7353DD3D0}" presName="spaceRect" presStyleCnt="0"/>
      <dgm:spPr/>
    </dgm:pt>
    <dgm:pt modelId="{5D9AD39F-7B46-44B7-B563-BC562141BA5B}" type="pres">
      <dgm:prSet presAssocID="{37BBE6FE-F2E2-4283-8AF0-08B7353DD3D0}" presName="textRect" presStyleLbl="revTx" presStyleIdx="1" presStyleCnt="3">
        <dgm:presLayoutVars>
          <dgm:chMax val="1"/>
          <dgm:chPref val="1"/>
        </dgm:presLayoutVars>
      </dgm:prSet>
      <dgm:spPr/>
    </dgm:pt>
    <dgm:pt modelId="{2E2B4529-4D6E-4E17-9963-039E137ED164}" type="pres">
      <dgm:prSet presAssocID="{2D7CCF8A-7142-45F5-A80D-AF0E320B309E}" presName="sibTrans" presStyleCnt="0"/>
      <dgm:spPr/>
    </dgm:pt>
    <dgm:pt modelId="{FCE40EE7-2489-4599-BAFD-9D0033CF4B70}" type="pres">
      <dgm:prSet presAssocID="{1604922B-847E-457C-AACA-3BB70F4C7C09}" presName="compNode" presStyleCnt="0"/>
      <dgm:spPr/>
    </dgm:pt>
    <dgm:pt modelId="{7EB5442F-187B-4493-9D06-90540B755E4C}" type="pres">
      <dgm:prSet presAssocID="{1604922B-847E-457C-AACA-3BB70F4C7C0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coíris"/>
        </a:ext>
      </dgm:extLst>
    </dgm:pt>
    <dgm:pt modelId="{4E9AAD95-2F6C-4CEA-8178-E008B43AAAF8}" type="pres">
      <dgm:prSet presAssocID="{1604922B-847E-457C-AACA-3BB70F4C7C09}" presName="spaceRect" presStyleCnt="0"/>
      <dgm:spPr/>
    </dgm:pt>
    <dgm:pt modelId="{8EEF41A1-2A3F-4D6B-A47E-EBCA12DD5C6B}" type="pres">
      <dgm:prSet presAssocID="{1604922B-847E-457C-AACA-3BB70F4C7C0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30D7A92D-75C6-4628-8859-3C1915F48C03}" type="presOf" srcId="{37BBE6FE-F2E2-4283-8AF0-08B7353DD3D0}" destId="{5D9AD39F-7B46-44B7-B563-BC562141BA5B}" srcOrd="0" destOrd="0" presId="urn:microsoft.com/office/officeart/2018/2/layout/IconLabelList"/>
    <dgm:cxn modelId="{D293E543-1678-401A-AE40-8E0BF2C4A385}" srcId="{609DFDFE-D20A-407A-B2F6-98ACB61C3FE4}" destId="{1604922B-847E-457C-AACA-3BB70F4C7C09}" srcOrd="2" destOrd="0" parTransId="{73B29F52-7B04-4314-8A85-CC319C606336}" sibTransId="{4213608E-9933-414C-B09F-46DEB016D63C}"/>
    <dgm:cxn modelId="{2318F166-36A7-4218-A9A0-75B557E73862}" srcId="{609DFDFE-D20A-407A-B2F6-98ACB61C3FE4}" destId="{37BBE6FE-F2E2-4283-8AF0-08B7353DD3D0}" srcOrd="1" destOrd="0" parTransId="{717C6050-8F6A-4879-912C-85C16F32F127}" sibTransId="{2D7CCF8A-7142-45F5-A80D-AF0E320B309E}"/>
    <dgm:cxn modelId="{FCA69149-D0D9-4E41-B89C-DB694CBE1D3C}" srcId="{609DFDFE-D20A-407A-B2F6-98ACB61C3FE4}" destId="{F1A4FF30-BA19-4840-9E42-539B3C00BBA2}" srcOrd="0" destOrd="0" parTransId="{390CEF7D-5A0A-44FC-AD8C-6BF4C1206160}" sibTransId="{A2FDCC55-CEBA-47E5-A83D-8DB8BEA952E9}"/>
    <dgm:cxn modelId="{AD6D7F55-D2F3-49E9-A760-65F436547220}" type="presOf" srcId="{F1A4FF30-BA19-4840-9E42-539B3C00BBA2}" destId="{B5D52F5B-03B6-472C-9686-CD9F724659E4}" srcOrd="0" destOrd="0" presId="urn:microsoft.com/office/officeart/2018/2/layout/IconLabelList"/>
    <dgm:cxn modelId="{B9BAA7D8-DCCD-4C1D-AB76-5C6BAA6955BB}" type="presOf" srcId="{1604922B-847E-457C-AACA-3BB70F4C7C09}" destId="{8EEF41A1-2A3F-4D6B-A47E-EBCA12DD5C6B}" srcOrd="0" destOrd="0" presId="urn:microsoft.com/office/officeart/2018/2/layout/IconLabelList"/>
    <dgm:cxn modelId="{AB1117EE-15CC-4B19-903D-8EB982C15AE4}" type="presOf" srcId="{609DFDFE-D20A-407A-B2F6-98ACB61C3FE4}" destId="{599D2BD6-8CA2-4961-A7A0-29ADA2647D00}" srcOrd="0" destOrd="0" presId="urn:microsoft.com/office/officeart/2018/2/layout/IconLabelList"/>
    <dgm:cxn modelId="{37A1D795-7F3A-4960-8915-DA7D56FFFCA5}" type="presParOf" srcId="{599D2BD6-8CA2-4961-A7A0-29ADA2647D00}" destId="{891704D0-8F6F-43C2-883C-24C187BF7291}" srcOrd="0" destOrd="0" presId="urn:microsoft.com/office/officeart/2018/2/layout/IconLabelList"/>
    <dgm:cxn modelId="{6FCD5E20-B6D2-4B4F-A126-1FE3A8E24C53}" type="presParOf" srcId="{891704D0-8F6F-43C2-883C-24C187BF7291}" destId="{489B12DF-9CA4-4E5C-9EEB-6B3028E8D904}" srcOrd="0" destOrd="0" presId="urn:microsoft.com/office/officeart/2018/2/layout/IconLabelList"/>
    <dgm:cxn modelId="{4385D8F0-D35F-4BE9-8A59-770D3FD8F58F}" type="presParOf" srcId="{891704D0-8F6F-43C2-883C-24C187BF7291}" destId="{C08460E1-DFC4-4A3D-900B-9F750DBDE96F}" srcOrd="1" destOrd="0" presId="urn:microsoft.com/office/officeart/2018/2/layout/IconLabelList"/>
    <dgm:cxn modelId="{F67BFE0E-56D6-4119-B280-A5A8B13AC16F}" type="presParOf" srcId="{891704D0-8F6F-43C2-883C-24C187BF7291}" destId="{B5D52F5B-03B6-472C-9686-CD9F724659E4}" srcOrd="2" destOrd="0" presId="urn:microsoft.com/office/officeart/2018/2/layout/IconLabelList"/>
    <dgm:cxn modelId="{9891075E-C604-43B8-9189-3A83F39DB017}" type="presParOf" srcId="{599D2BD6-8CA2-4961-A7A0-29ADA2647D00}" destId="{259B5810-CED2-4908-8360-A9F311F549DD}" srcOrd="1" destOrd="0" presId="urn:microsoft.com/office/officeart/2018/2/layout/IconLabelList"/>
    <dgm:cxn modelId="{664E8E06-C626-479F-BBFD-B1696627B639}" type="presParOf" srcId="{599D2BD6-8CA2-4961-A7A0-29ADA2647D00}" destId="{92D035DD-D81C-41DF-AD64-83A2970A759B}" srcOrd="2" destOrd="0" presId="urn:microsoft.com/office/officeart/2018/2/layout/IconLabelList"/>
    <dgm:cxn modelId="{A33AFA92-BCA5-47F4-8AD3-4969BC1F8280}" type="presParOf" srcId="{92D035DD-D81C-41DF-AD64-83A2970A759B}" destId="{0136C3AD-AEDD-4C62-9894-06AA2A452E21}" srcOrd="0" destOrd="0" presId="urn:microsoft.com/office/officeart/2018/2/layout/IconLabelList"/>
    <dgm:cxn modelId="{BB5C63EC-9B99-4BC5-8370-DEF4977E2798}" type="presParOf" srcId="{92D035DD-D81C-41DF-AD64-83A2970A759B}" destId="{A4022668-8AE9-4CB7-ABDD-28FE48E643F9}" srcOrd="1" destOrd="0" presId="urn:microsoft.com/office/officeart/2018/2/layout/IconLabelList"/>
    <dgm:cxn modelId="{123593EC-B6DF-45DF-BD51-21932F096608}" type="presParOf" srcId="{92D035DD-D81C-41DF-AD64-83A2970A759B}" destId="{5D9AD39F-7B46-44B7-B563-BC562141BA5B}" srcOrd="2" destOrd="0" presId="urn:microsoft.com/office/officeart/2018/2/layout/IconLabelList"/>
    <dgm:cxn modelId="{F65CED23-4D78-496A-B3C7-3AE5CF5FCFB2}" type="presParOf" srcId="{599D2BD6-8CA2-4961-A7A0-29ADA2647D00}" destId="{2E2B4529-4D6E-4E17-9963-039E137ED164}" srcOrd="3" destOrd="0" presId="urn:microsoft.com/office/officeart/2018/2/layout/IconLabelList"/>
    <dgm:cxn modelId="{289D12FE-7F9C-400B-B32A-E6AC2DCBA273}" type="presParOf" srcId="{599D2BD6-8CA2-4961-A7A0-29ADA2647D00}" destId="{FCE40EE7-2489-4599-BAFD-9D0033CF4B70}" srcOrd="4" destOrd="0" presId="urn:microsoft.com/office/officeart/2018/2/layout/IconLabelList"/>
    <dgm:cxn modelId="{133D318E-1249-4D4A-B27C-3877F1635238}" type="presParOf" srcId="{FCE40EE7-2489-4599-BAFD-9D0033CF4B70}" destId="{7EB5442F-187B-4493-9D06-90540B755E4C}" srcOrd="0" destOrd="0" presId="urn:microsoft.com/office/officeart/2018/2/layout/IconLabelList"/>
    <dgm:cxn modelId="{9E8DEACC-81ED-4787-A16E-A0C8B75B5AAE}" type="presParOf" srcId="{FCE40EE7-2489-4599-BAFD-9D0033CF4B70}" destId="{4E9AAD95-2F6C-4CEA-8178-E008B43AAAF8}" srcOrd="1" destOrd="0" presId="urn:microsoft.com/office/officeart/2018/2/layout/IconLabelList"/>
    <dgm:cxn modelId="{40F418F5-A463-4C31-8E1E-30793004D0A6}" type="presParOf" srcId="{FCE40EE7-2489-4599-BAFD-9D0033CF4B70}" destId="{8EEF41A1-2A3F-4D6B-A47E-EBCA12DD5C6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9496292-4243-416B-97E8-FDCA9FFD6C25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EE2F4F7-FF73-4437-AF91-AF0940FEC22E}">
      <dgm:prSet/>
      <dgm:spPr/>
      <dgm:t>
        <a:bodyPr/>
        <a:lstStyle/>
        <a:p>
          <a:r>
            <a:rPr lang="en-US"/>
            <a:t>Preguntas para reflexionar:</a:t>
          </a:r>
        </a:p>
      </dgm:t>
    </dgm:pt>
    <dgm:pt modelId="{63713357-6178-4B67-9B3E-B4359AAA0EEE}" type="parTrans" cxnId="{7CCF973F-9F61-4FB8-9C97-5EE28D3EFA07}">
      <dgm:prSet/>
      <dgm:spPr/>
      <dgm:t>
        <a:bodyPr/>
        <a:lstStyle/>
        <a:p>
          <a:endParaRPr lang="en-US"/>
        </a:p>
      </dgm:t>
    </dgm:pt>
    <dgm:pt modelId="{2711B6C4-0729-4991-8FA6-16EC06A42D81}" type="sibTrans" cxnId="{7CCF973F-9F61-4FB8-9C97-5EE28D3EFA07}">
      <dgm:prSet/>
      <dgm:spPr/>
      <dgm:t>
        <a:bodyPr/>
        <a:lstStyle/>
        <a:p>
          <a:endParaRPr lang="en-US"/>
        </a:p>
      </dgm:t>
    </dgm:pt>
    <dgm:pt modelId="{CEB6A198-D4B1-4FC4-9313-34A73EC673E8}">
      <dgm:prSet/>
      <dgm:spPr/>
      <dgm:t>
        <a:bodyPr/>
        <a:lstStyle/>
        <a:p>
          <a:r>
            <a:rPr lang="en-US"/>
            <a:t>- ¿Cómo puedo utilizar ChatGPT para mejorar mi comprensión del impacto de la salud mental en la parentalidad?</a:t>
          </a:r>
        </a:p>
      </dgm:t>
    </dgm:pt>
    <dgm:pt modelId="{1B39B95A-3C75-4019-9239-24EB48D67B9D}" type="parTrans" cxnId="{0C1426A9-CB1D-4F77-9555-A059D7B927E1}">
      <dgm:prSet/>
      <dgm:spPr/>
      <dgm:t>
        <a:bodyPr/>
        <a:lstStyle/>
        <a:p>
          <a:endParaRPr lang="en-US"/>
        </a:p>
      </dgm:t>
    </dgm:pt>
    <dgm:pt modelId="{236E330A-6BA7-4639-91AB-7B64CD2DC869}" type="sibTrans" cxnId="{0C1426A9-CB1D-4F77-9555-A059D7B927E1}">
      <dgm:prSet/>
      <dgm:spPr/>
      <dgm:t>
        <a:bodyPr/>
        <a:lstStyle/>
        <a:p>
          <a:endParaRPr lang="en-US"/>
        </a:p>
      </dgm:t>
    </dgm:pt>
    <dgm:pt modelId="{786EE226-34B2-4B3F-BEC0-5706DF0748DD}">
      <dgm:prSet/>
      <dgm:spPr/>
      <dgm:t>
        <a:bodyPr/>
        <a:lstStyle/>
        <a:p>
          <a:r>
            <a:rPr lang="en-US"/>
            <a:t>- ¿En qué momentos es útil utilizar esta herramienta y cuándo no?</a:t>
          </a:r>
        </a:p>
      </dgm:t>
    </dgm:pt>
    <dgm:pt modelId="{7FE96B82-9DA1-4537-9EC5-BBB5135A6B27}" type="parTrans" cxnId="{4C29ABE0-73D8-4EFE-8CDE-724C93E1902B}">
      <dgm:prSet/>
      <dgm:spPr/>
      <dgm:t>
        <a:bodyPr/>
        <a:lstStyle/>
        <a:p>
          <a:endParaRPr lang="en-US"/>
        </a:p>
      </dgm:t>
    </dgm:pt>
    <dgm:pt modelId="{16C51388-0AC6-4B6D-960E-D91FB771E93A}" type="sibTrans" cxnId="{4C29ABE0-73D8-4EFE-8CDE-724C93E1902B}">
      <dgm:prSet/>
      <dgm:spPr/>
      <dgm:t>
        <a:bodyPr/>
        <a:lstStyle/>
        <a:p>
          <a:endParaRPr lang="en-US"/>
        </a:p>
      </dgm:t>
    </dgm:pt>
    <dgm:pt modelId="{DAD1A731-1359-4FCE-8690-670594EC4AB5}">
      <dgm:prSet/>
      <dgm:spPr/>
      <dgm:t>
        <a:bodyPr/>
        <a:lstStyle/>
        <a:p>
          <a:r>
            <a:rPr lang="en-US"/>
            <a:t>Debate grupal sobre la utilidad de ChatGPT en contextos educativos o terapéuticos.</a:t>
          </a:r>
        </a:p>
      </dgm:t>
    </dgm:pt>
    <dgm:pt modelId="{84D00556-728F-4F38-92A6-C03D6F498D3C}" type="parTrans" cxnId="{2602D11F-4735-49F6-B671-9D16780F75F1}">
      <dgm:prSet/>
      <dgm:spPr/>
      <dgm:t>
        <a:bodyPr/>
        <a:lstStyle/>
        <a:p>
          <a:endParaRPr lang="en-US"/>
        </a:p>
      </dgm:t>
    </dgm:pt>
    <dgm:pt modelId="{EA2CD61F-C968-416D-8960-F4295519CC98}" type="sibTrans" cxnId="{2602D11F-4735-49F6-B671-9D16780F75F1}">
      <dgm:prSet/>
      <dgm:spPr/>
      <dgm:t>
        <a:bodyPr/>
        <a:lstStyle/>
        <a:p>
          <a:endParaRPr lang="en-US"/>
        </a:p>
      </dgm:t>
    </dgm:pt>
    <dgm:pt modelId="{506D7BCC-6576-494A-B47D-84D9101AC0A1}" type="pres">
      <dgm:prSet presAssocID="{19496292-4243-416B-97E8-FDCA9FFD6C25}" presName="root" presStyleCnt="0">
        <dgm:presLayoutVars>
          <dgm:dir/>
          <dgm:resizeHandles val="exact"/>
        </dgm:presLayoutVars>
      </dgm:prSet>
      <dgm:spPr/>
    </dgm:pt>
    <dgm:pt modelId="{0F3F7EC2-F39E-4DA8-91AB-2FA98AE75633}" type="pres">
      <dgm:prSet presAssocID="{19496292-4243-416B-97E8-FDCA9FFD6C25}" presName="container" presStyleCnt="0">
        <dgm:presLayoutVars>
          <dgm:dir/>
          <dgm:resizeHandles val="exact"/>
        </dgm:presLayoutVars>
      </dgm:prSet>
      <dgm:spPr/>
    </dgm:pt>
    <dgm:pt modelId="{C16664E6-014A-4DE7-9D24-91EA62C69C49}" type="pres">
      <dgm:prSet presAssocID="{0EE2F4F7-FF73-4437-AF91-AF0940FEC22E}" presName="compNode" presStyleCnt="0"/>
      <dgm:spPr/>
    </dgm:pt>
    <dgm:pt modelId="{D1E7A154-3673-4975-BD83-F03D441F9E02}" type="pres">
      <dgm:prSet presAssocID="{0EE2F4F7-FF73-4437-AF91-AF0940FEC22E}" presName="iconBgRect" presStyleLbl="bgShp" presStyleIdx="0" presStyleCnt="4"/>
      <dgm:spPr/>
    </dgm:pt>
    <dgm:pt modelId="{CE299837-BC67-415E-B2E8-B7EC9E95A15C}" type="pres">
      <dgm:prSet presAssocID="{0EE2F4F7-FF73-4437-AF91-AF0940FEC22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51F53B9F-CF96-4A6D-83C7-71BB63B03C0C}" type="pres">
      <dgm:prSet presAssocID="{0EE2F4F7-FF73-4437-AF91-AF0940FEC22E}" presName="spaceRect" presStyleCnt="0"/>
      <dgm:spPr/>
    </dgm:pt>
    <dgm:pt modelId="{F5EA5DEF-2A80-4249-83EA-61D92B5D2F6E}" type="pres">
      <dgm:prSet presAssocID="{0EE2F4F7-FF73-4437-AF91-AF0940FEC22E}" presName="textRect" presStyleLbl="revTx" presStyleIdx="0" presStyleCnt="4">
        <dgm:presLayoutVars>
          <dgm:chMax val="1"/>
          <dgm:chPref val="1"/>
        </dgm:presLayoutVars>
      </dgm:prSet>
      <dgm:spPr/>
    </dgm:pt>
    <dgm:pt modelId="{8555CBE8-ED45-4108-BACF-75C8EEB042C3}" type="pres">
      <dgm:prSet presAssocID="{2711B6C4-0729-4991-8FA6-16EC06A42D81}" presName="sibTrans" presStyleLbl="sibTrans2D1" presStyleIdx="0" presStyleCnt="0"/>
      <dgm:spPr/>
    </dgm:pt>
    <dgm:pt modelId="{D0A9CDBB-F4B3-4128-87BF-C8548B957865}" type="pres">
      <dgm:prSet presAssocID="{CEB6A198-D4B1-4FC4-9313-34A73EC673E8}" presName="compNode" presStyleCnt="0"/>
      <dgm:spPr/>
    </dgm:pt>
    <dgm:pt modelId="{291AA783-2243-48E2-8162-A2629610CA8D}" type="pres">
      <dgm:prSet presAssocID="{CEB6A198-D4B1-4FC4-9313-34A73EC673E8}" presName="iconBgRect" presStyleLbl="bgShp" presStyleIdx="1" presStyleCnt="4"/>
      <dgm:spPr/>
    </dgm:pt>
    <dgm:pt modelId="{6F4E897E-3BC2-461A-B8F9-691DA2E9297E}" type="pres">
      <dgm:prSet presAssocID="{CEB6A198-D4B1-4FC4-9313-34A73EC673E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mpagne Glasses"/>
        </a:ext>
      </dgm:extLst>
    </dgm:pt>
    <dgm:pt modelId="{6D24E1FF-829A-4CC8-92C0-59BD13A91DD4}" type="pres">
      <dgm:prSet presAssocID="{CEB6A198-D4B1-4FC4-9313-34A73EC673E8}" presName="spaceRect" presStyleCnt="0"/>
      <dgm:spPr/>
    </dgm:pt>
    <dgm:pt modelId="{EBE46368-19BB-4649-B6B4-6E914CB3F65E}" type="pres">
      <dgm:prSet presAssocID="{CEB6A198-D4B1-4FC4-9313-34A73EC673E8}" presName="textRect" presStyleLbl="revTx" presStyleIdx="1" presStyleCnt="4">
        <dgm:presLayoutVars>
          <dgm:chMax val="1"/>
          <dgm:chPref val="1"/>
        </dgm:presLayoutVars>
      </dgm:prSet>
      <dgm:spPr/>
    </dgm:pt>
    <dgm:pt modelId="{20715753-DDC4-450F-88D4-8B229C8E610E}" type="pres">
      <dgm:prSet presAssocID="{236E330A-6BA7-4639-91AB-7B64CD2DC869}" presName="sibTrans" presStyleLbl="sibTrans2D1" presStyleIdx="0" presStyleCnt="0"/>
      <dgm:spPr/>
    </dgm:pt>
    <dgm:pt modelId="{CFE80A71-E262-4926-A020-45BEC6723B1E}" type="pres">
      <dgm:prSet presAssocID="{786EE226-34B2-4B3F-BEC0-5706DF0748DD}" presName="compNode" presStyleCnt="0"/>
      <dgm:spPr/>
    </dgm:pt>
    <dgm:pt modelId="{E7B1965A-B25B-426D-96AC-E308D1E5A35B}" type="pres">
      <dgm:prSet presAssocID="{786EE226-34B2-4B3F-BEC0-5706DF0748DD}" presName="iconBgRect" presStyleLbl="bgShp" presStyleIdx="2" presStyleCnt="4"/>
      <dgm:spPr/>
    </dgm:pt>
    <dgm:pt modelId="{863F1F77-8F62-4DD4-9D16-AD3069FBBB1C}" type="pres">
      <dgm:prSet presAssocID="{786EE226-34B2-4B3F-BEC0-5706DF0748D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ierra"/>
        </a:ext>
      </dgm:extLst>
    </dgm:pt>
    <dgm:pt modelId="{CFFA4BA2-FD94-4FF6-9C9F-ED4234CC0C50}" type="pres">
      <dgm:prSet presAssocID="{786EE226-34B2-4B3F-BEC0-5706DF0748DD}" presName="spaceRect" presStyleCnt="0"/>
      <dgm:spPr/>
    </dgm:pt>
    <dgm:pt modelId="{2C0D3980-76CD-4463-AF59-0C7529322DC6}" type="pres">
      <dgm:prSet presAssocID="{786EE226-34B2-4B3F-BEC0-5706DF0748DD}" presName="textRect" presStyleLbl="revTx" presStyleIdx="2" presStyleCnt="4">
        <dgm:presLayoutVars>
          <dgm:chMax val="1"/>
          <dgm:chPref val="1"/>
        </dgm:presLayoutVars>
      </dgm:prSet>
      <dgm:spPr/>
    </dgm:pt>
    <dgm:pt modelId="{02191A00-63DB-4AC8-A5F1-AF0785724FEF}" type="pres">
      <dgm:prSet presAssocID="{16C51388-0AC6-4B6D-960E-D91FB771E93A}" presName="sibTrans" presStyleLbl="sibTrans2D1" presStyleIdx="0" presStyleCnt="0"/>
      <dgm:spPr/>
    </dgm:pt>
    <dgm:pt modelId="{C67B64DB-15FB-4C25-A4D6-5A2C519FE3EE}" type="pres">
      <dgm:prSet presAssocID="{DAD1A731-1359-4FCE-8690-670594EC4AB5}" presName="compNode" presStyleCnt="0"/>
      <dgm:spPr/>
    </dgm:pt>
    <dgm:pt modelId="{EF5B89BB-DD7E-47A9-82D3-D369F2259A8E}" type="pres">
      <dgm:prSet presAssocID="{DAD1A731-1359-4FCE-8690-670594EC4AB5}" presName="iconBgRect" presStyleLbl="bgShp" presStyleIdx="3" presStyleCnt="4"/>
      <dgm:spPr/>
    </dgm:pt>
    <dgm:pt modelId="{37E01CFF-D106-4206-A4B2-712CEB7610F5}" type="pres">
      <dgm:prSet presAssocID="{DAD1A731-1359-4FCE-8690-670594EC4AB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guntas"/>
        </a:ext>
      </dgm:extLst>
    </dgm:pt>
    <dgm:pt modelId="{039BCBDB-2C80-4665-9AA4-DFF6CDD82245}" type="pres">
      <dgm:prSet presAssocID="{DAD1A731-1359-4FCE-8690-670594EC4AB5}" presName="spaceRect" presStyleCnt="0"/>
      <dgm:spPr/>
    </dgm:pt>
    <dgm:pt modelId="{C6EC0CF7-C66F-4608-BAFB-D6DB75D829FA}" type="pres">
      <dgm:prSet presAssocID="{DAD1A731-1359-4FCE-8690-670594EC4AB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602D11F-4735-49F6-B671-9D16780F75F1}" srcId="{19496292-4243-416B-97E8-FDCA9FFD6C25}" destId="{DAD1A731-1359-4FCE-8690-670594EC4AB5}" srcOrd="3" destOrd="0" parTransId="{84D00556-728F-4F38-92A6-C03D6F498D3C}" sibTransId="{EA2CD61F-C968-416D-8960-F4295519CC98}"/>
    <dgm:cxn modelId="{D1718926-0AA0-4182-A7C1-305705504239}" type="presOf" srcId="{16C51388-0AC6-4B6D-960E-D91FB771E93A}" destId="{02191A00-63DB-4AC8-A5F1-AF0785724FEF}" srcOrd="0" destOrd="0" presId="urn:microsoft.com/office/officeart/2018/2/layout/IconCircleList"/>
    <dgm:cxn modelId="{65FBDD37-BD79-4809-84DA-BD02807659FD}" type="presOf" srcId="{DAD1A731-1359-4FCE-8690-670594EC4AB5}" destId="{C6EC0CF7-C66F-4608-BAFB-D6DB75D829FA}" srcOrd="0" destOrd="0" presId="urn:microsoft.com/office/officeart/2018/2/layout/IconCircleList"/>
    <dgm:cxn modelId="{7CCF973F-9F61-4FB8-9C97-5EE28D3EFA07}" srcId="{19496292-4243-416B-97E8-FDCA9FFD6C25}" destId="{0EE2F4F7-FF73-4437-AF91-AF0940FEC22E}" srcOrd="0" destOrd="0" parTransId="{63713357-6178-4B67-9B3E-B4359AAA0EEE}" sibTransId="{2711B6C4-0729-4991-8FA6-16EC06A42D81}"/>
    <dgm:cxn modelId="{74C56586-BD45-48EC-A345-66D1FA733920}" type="presOf" srcId="{786EE226-34B2-4B3F-BEC0-5706DF0748DD}" destId="{2C0D3980-76CD-4463-AF59-0C7529322DC6}" srcOrd="0" destOrd="0" presId="urn:microsoft.com/office/officeart/2018/2/layout/IconCircleList"/>
    <dgm:cxn modelId="{F6BFBE9C-9F98-456C-9697-6BACCF1292B7}" type="presOf" srcId="{19496292-4243-416B-97E8-FDCA9FFD6C25}" destId="{506D7BCC-6576-494A-B47D-84D9101AC0A1}" srcOrd="0" destOrd="0" presId="urn:microsoft.com/office/officeart/2018/2/layout/IconCircleList"/>
    <dgm:cxn modelId="{F170E19C-83CF-46B1-94B0-DB16882ABC54}" type="presOf" srcId="{2711B6C4-0729-4991-8FA6-16EC06A42D81}" destId="{8555CBE8-ED45-4108-BACF-75C8EEB042C3}" srcOrd="0" destOrd="0" presId="urn:microsoft.com/office/officeart/2018/2/layout/IconCircleList"/>
    <dgm:cxn modelId="{0C1426A9-CB1D-4F77-9555-A059D7B927E1}" srcId="{19496292-4243-416B-97E8-FDCA9FFD6C25}" destId="{CEB6A198-D4B1-4FC4-9313-34A73EC673E8}" srcOrd="1" destOrd="0" parTransId="{1B39B95A-3C75-4019-9239-24EB48D67B9D}" sibTransId="{236E330A-6BA7-4639-91AB-7B64CD2DC869}"/>
    <dgm:cxn modelId="{E5B824AF-AD53-45BC-8E51-3CB6E26157B1}" type="presOf" srcId="{236E330A-6BA7-4639-91AB-7B64CD2DC869}" destId="{20715753-DDC4-450F-88D4-8B229C8E610E}" srcOrd="0" destOrd="0" presId="urn:microsoft.com/office/officeart/2018/2/layout/IconCircleList"/>
    <dgm:cxn modelId="{4BBB5BC1-9A20-4270-9607-109898B4A595}" type="presOf" srcId="{0EE2F4F7-FF73-4437-AF91-AF0940FEC22E}" destId="{F5EA5DEF-2A80-4249-83EA-61D92B5D2F6E}" srcOrd="0" destOrd="0" presId="urn:microsoft.com/office/officeart/2018/2/layout/IconCircleList"/>
    <dgm:cxn modelId="{201ABBDF-23E2-429B-B658-650E0977272A}" type="presOf" srcId="{CEB6A198-D4B1-4FC4-9313-34A73EC673E8}" destId="{EBE46368-19BB-4649-B6B4-6E914CB3F65E}" srcOrd="0" destOrd="0" presId="urn:microsoft.com/office/officeart/2018/2/layout/IconCircleList"/>
    <dgm:cxn modelId="{4C29ABE0-73D8-4EFE-8CDE-724C93E1902B}" srcId="{19496292-4243-416B-97E8-FDCA9FFD6C25}" destId="{786EE226-34B2-4B3F-BEC0-5706DF0748DD}" srcOrd="2" destOrd="0" parTransId="{7FE96B82-9DA1-4537-9EC5-BBB5135A6B27}" sibTransId="{16C51388-0AC6-4B6D-960E-D91FB771E93A}"/>
    <dgm:cxn modelId="{2A6540D9-823B-4DC5-AB53-89A5DC9BD332}" type="presParOf" srcId="{506D7BCC-6576-494A-B47D-84D9101AC0A1}" destId="{0F3F7EC2-F39E-4DA8-91AB-2FA98AE75633}" srcOrd="0" destOrd="0" presId="urn:microsoft.com/office/officeart/2018/2/layout/IconCircleList"/>
    <dgm:cxn modelId="{1638D64D-2BD5-4C23-A753-E95958CE65F5}" type="presParOf" srcId="{0F3F7EC2-F39E-4DA8-91AB-2FA98AE75633}" destId="{C16664E6-014A-4DE7-9D24-91EA62C69C49}" srcOrd="0" destOrd="0" presId="urn:microsoft.com/office/officeart/2018/2/layout/IconCircleList"/>
    <dgm:cxn modelId="{B0620C49-F534-4B82-9020-C27E05159B3B}" type="presParOf" srcId="{C16664E6-014A-4DE7-9D24-91EA62C69C49}" destId="{D1E7A154-3673-4975-BD83-F03D441F9E02}" srcOrd="0" destOrd="0" presId="urn:microsoft.com/office/officeart/2018/2/layout/IconCircleList"/>
    <dgm:cxn modelId="{261ABFB9-FF45-4323-8AA2-FC9D30A7B518}" type="presParOf" srcId="{C16664E6-014A-4DE7-9D24-91EA62C69C49}" destId="{CE299837-BC67-415E-B2E8-B7EC9E95A15C}" srcOrd="1" destOrd="0" presId="urn:microsoft.com/office/officeart/2018/2/layout/IconCircleList"/>
    <dgm:cxn modelId="{3CA53127-2A95-4B8D-B8FF-ADA9A2967843}" type="presParOf" srcId="{C16664E6-014A-4DE7-9D24-91EA62C69C49}" destId="{51F53B9F-CF96-4A6D-83C7-71BB63B03C0C}" srcOrd="2" destOrd="0" presId="urn:microsoft.com/office/officeart/2018/2/layout/IconCircleList"/>
    <dgm:cxn modelId="{A5ADB6D9-9B8D-47AF-97D8-AE1DC1505245}" type="presParOf" srcId="{C16664E6-014A-4DE7-9D24-91EA62C69C49}" destId="{F5EA5DEF-2A80-4249-83EA-61D92B5D2F6E}" srcOrd="3" destOrd="0" presId="urn:microsoft.com/office/officeart/2018/2/layout/IconCircleList"/>
    <dgm:cxn modelId="{190532E3-A7C4-4712-9D91-B6059448BD56}" type="presParOf" srcId="{0F3F7EC2-F39E-4DA8-91AB-2FA98AE75633}" destId="{8555CBE8-ED45-4108-BACF-75C8EEB042C3}" srcOrd="1" destOrd="0" presId="urn:microsoft.com/office/officeart/2018/2/layout/IconCircleList"/>
    <dgm:cxn modelId="{C87588B5-2534-41F6-8C63-FD587378D647}" type="presParOf" srcId="{0F3F7EC2-F39E-4DA8-91AB-2FA98AE75633}" destId="{D0A9CDBB-F4B3-4128-87BF-C8548B957865}" srcOrd="2" destOrd="0" presId="urn:microsoft.com/office/officeart/2018/2/layout/IconCircleList"/>
    <dgm:cxn modelId="{41275513-C0AA-4BEB-BCBB-1D8F0A389141}" type="presParOf" srcId="{D0A9CDBB-F4B3-4128-87BF-C8548B957865}" destId="{291AA783-2243-48E2-8162-A2629610CA8D}" srcOrd="0" destOrd="0" presId="urn:microsoft.com/office/officeart/2018/2/layout/IconCircleList"/>
    <dgm:cxn modelId="{9E4B9527-25F5-44C7-BC47-1E3B31B92A6E}" type="presParOf" srcId="{D0A9CDBB-F4B3-4128-87BF-C8548B957865}" destId="{6F4E897E-3BC2-461A-B8F9-691DA2E9297E}" srcOrd="1" destOrd="0" presId="urn:microsoft.com/office/officeart/2018/2/layout/IconCircleList"/>
    <dgm:cxn modelId="{4A1938DB-6CE5-4923-8B45-16F12E7E5FA4}" type="presParOf" srcId="{D0A9CDBB-F4B3-4128-87BF-C8548B957865}" destId="{6D24E1FF-829A-4CC8-92C0-59BD13A91DD4}" srcOrd="2" destOrd="0" presId="urn:microsoft.com/office/officeart/2018/2/layout/IconCircleList"/>
    <dgm:cxn modelId="{FBA5F631-38BD-45E6-9729-C22E63458800}" type="presParOf" srcId="{D0A9CDBB-F4B3-4128-87BF-C8548B957865}" destId="{EBE46368-19BB-4649-B6B4-6E914CB3F65E}" srcOrd="3" destOrd="0" presId="urn:microsoft.com/office/officeart/2018/2/layout/IconCircleList"/>
    <dgm:cxn modelId="{22BB252D-9E6B-4BEA-B642-685E40A92BB1}" type="presParOf" srcId="{0F3F7EC2-F39E-4DA8-91AB-2FA98AE75633}" destId="{20715753-DDC4-450F-88D4-8B229C8E610E}" srcOrd="3" destOrd="0" presId="urn:microsoft.com/office/officeart/2018/2/layout/IconCircleList"/>
    <dgm:cxn modelId="{637EE194-961E-4031-A99D-08DC310F2589}" type="presParOf" srcId="{0F3F7EC2-F39E-4DA8-91AB-2FA98AE75633}" destId="{CFE80A71-E262-4926-A020-45BEC6723B1E}" srcOrd="4" destOrd="0" presId="urn:microsoft.com/office/officeart/2018/2/layout/IconCircleList"/>
    <dgm:cxn modelId="{659A948B-480F-4201-99E1-7268AC663CAC}" type="presParOf" srcId="{CFE80A71-E262-4926-A020-45BEC6723B1E}" destId="{E7B1965A-B25B-426D-96AC-E308D1E5A35B}" srcOrd="0" destOrd="0" presId="urn:microsoft.com/office/officeart/2018/2/layout/IconCircleList"/>
    <dgm:cxn modelId="{D6F945EB-BB37-448E-AD8A-7DBFDE0186F7}" type="presParOf" srcId="{CFE80A71-E262-4926-A020-45BEC6723B1E}" destId="{863F1F77-8F62-4DD4-9D16-AD3069FBBB1C}" srcOrd="1" destOrd="0" presId="urn:microsoft.com/office/officeart/2018/2/layout/IconCircleList"/>
    <dgm:cxn modelId="{20E3B748-11F8-4AA3-B33D-70466E810E27}" type="presParOf" srcId="{CFE80A71-E262-4926-A020-45BEC6723B1E}" destId="{CFFA4BA2-FD94-4FF6-9C9F-ED4234CC0C50}" srcOrd="2" destOrd="0" presId="urn:microsoft.com/office/officeart/2018/2/layout/IconCircleList"/>
    <dgm:cxn modelId="{72548FFB-32DA-4006-B5E7-DB153762A769}" type="presParOf" srcId="{CFE80A71-E262-4926-A020-45BEC6723B1E}" destId="{2C0D3980-76CD-4463-AF59-0C7529322DC6}" srcOrd="3" destOrd="0" presId="urn:microsoft.com/office/officeart/2018/2/layout/IconCircleList"/>
    <dgm:cxn modelId="{042BEAB5-BEB5-4518-BBFE-5C27A09969C1}" type="presParOf" srcId="{0F3F7EC2-F39E-4DA8-91AB-2FA98AE75633}" destId="{02191A00-63DB-4AC8-A5F1-AF0785724FEF}" srcOrd="5" destOrd="0" presId="urn:microsoft.com/office/officeart/2018/2/layout/IconCircleList"/>
    <dgm:cxn modelId="{8CDA3789-28D7-4259-95A4-23FA9D34CC32}" type="presParOf" srcId="{0F3F7EC2-F39E-4DA8-91AB-2FA98AE75633}" destId="{C67B64DB-15FB-4C25-A4D6-5A2C519FE3EE}" srcOrd="6" destOrd="0" presId="urn:microsoft.com/office/officeart/2018/2/layout/IconCircleList"/>
    <dgm:cxn modelId="{A8014E78-FFF4-4AC1-AFE9-FB11E90C63AA}" type="presParOf" srcId="{C67B64DB-15FB-4C25-A4D6-5A2C519FE3EE}" destId="{EF5B89BB-DD7E-47A9-82D3-D369F2259A8E}" srcOrd="0" destOrd="0" presId="urn:microsoft.com/office/officeart/2018/2/layout/IconCircleList"/>
    <dgm:cxn modelId="{EBB660A6-6105-47DA-9FA0-023BB77F111E}" type="presParOf" srcId="{C67B64DB-15FB-4C25-A4D6-5A2C519FE3EE}" destId="{37E01CFF-D106-4206-A4B2-712CEB7610F5}" srcOrd="1" destOrd="0" presId="urn:microsoft.com/office/officeart/2018/2/layout/IconCircleList"/>
    <dgm:cxn modelId="{4D8763B5-76AB-4E08-9B4B-650C88D29345}" type="presParOf" srcId="{C67B64DB-15FB-4C25-A4D6-5A2C519FE3EE}" destId="{039BCBDB-2C80-4665-9AA4-DFF6CDD82245}" srcOrd="2" destOrd="0" presId="urn:microsoft.com/office/officeart/2018/2/layout/IconCircleList"/>
    <dgm:cxn modelId="{26F99D0B-A8D1-4D72-9570-E59183E28D77}" type="presParOf" srcId="{C67B64DB-15FB-4C25-A4D6-5A2C519FE3EE}" destId="{C6EC0CF7-C66F-4608-BAFB-D6DB75D829FA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68C1E3C-A16C-4AC8-AB65-C1A481E8F70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ED535A5-C100-4C32-8DFB-5FD6C476024F}">
      <dgm:prSet/>
      <dgm:spPr/>
      <dgm:t>
        <a:bodyPr/>
        <a:lstStyle/>
        <a:p>
          <a:r>
            <a:rPr lang="en-US"/>
            <a:t>Resumen de los puntos clave:</a:t>
          </a:r>
        </a:p>
      </dgm:t>
    </dgm:pt>
    <dgm:pt modelId="{0DD11204-4F4F-4FBC-B5BC-E1D57AA416E8}" type="parTrans" cxnId="{4CA9C4A2-CEFF-4DAA-BC33-9C603616723F}">
      <dgm:prSet/>
      <dgm:spPr/>
      <dgm:t>
        <a:bodyPr/>
        <a:lstStyle/>
        <a:p>
          <a:endParaRPr lang="en-US"/>
        </a:p>
      </dgm:t>
    </dgm:pt>
    <dgm:pt modelId="{108FED5F-C7A0-42BB-83FF-4FA4B88D7EE7}" type="sibTrans" cxnId="{4CA9C4A2-CEFF-4DAA-BC33-9C603616723F}">
      <dgm:prSet/>
      <dgm:spPr/>
      <dgm:t>
        <a:bodyPr/>
        <a:lstStyle/>
        <a:p>
          <a:endParaRPr lang="en-US"/>
        </a:p>
      </dgm:t>
    </dgm:pt>
    <dgm:pt modelId="{1DF06AEC-02EC-4AA7-AE7A-615A6E02C69F}">
      <dgm:prSet/>
      <dgm:spPr/>
      <dgm:t>
        <a:bodyPr/>
        <a:lstStyle/>
        <a:p>
          <a:r>
            <a:rPr lang="en-US"/>
            <a:t>- La salud mental puede afectar significativamente el ejercicio parental.</a:t>
          </a:r>
        </a:p>
      </dgm:t>
    </dgm:pt>
    <dgm:pt modelId="{F779A403-8ACD-4B12-8452-314CDA4F7C8C}" type="parTrans" cxnId="{2160929E-2B3E-44AE-BA93-E5619B139B21}">
      <dgm:prSet/>
      <dgm:spPr/>
      <dgm:t>
        <a:bodyPr/>
        <a:lstStyle/>
        <a:p>
          <a:endParaRPr lang="en-US"/>
        </a:p>
      </dgm:t>
    </dgm:pt>
    <dgm:pt modelId="{F6E45D9F-9237-4ED6-BC2B-9C931BEC7B63}" type="sibTrans" cxnId="{2160929E-2B3E-44AE-BA93-E5619B139B21}">
      <dgm:prSet/>
      <dgm:spPr/>
      <dgm:t>
        <a:bodyPr/>
        <a:lstStyle/>
        <a:p>
          <a:endParaRPr lang="en-US"/>
        </a:p>
      </dgm:t>
    </dgm:pt>
    <dgm:pt modelId="{ADAFA6FD-3DC9-45DC-8AE2-E6140A27A931}">
      <dgm:prSet/>
      <dgm:spPr/>
      <dgm:t>
        <a:bodyPr/>
        <a:lstStyle/>
        <a:p>
          <a:r>
            <a:rPr lang="en-US"/>
            <a:t>- ChatGPT es una herramienta útil para obtener información sobre estos impactos, pero siempre debe utilizarse con cautela.</a:t>
          </a:r>
        </a:p>
      </dgm:t>
    </dgm:pt>
    <dgm:pt modelId="{9C2357A1-C06D-4D2B-ADD3-AF4BC886DB09}" type="parTrans" cxnId="{97230DD3-7922-487D-B551-C1F9233B7A46}">
      <dgm:prSet/>
      <dgm:spPr/>
      <dgm:t>
        <a:bodyPr/>
        <a:lstStyle/>
        <a:p>
          <a:endParaRPr lang="en-US"/>
        </a:p>
      </dgm:t>
    </dgm:pt>
    <dgm:pt modelId="{31A93871-E9A1-4F82-803B-3A101947614E}" type="sibTrans" cxnId="{97230DD3-7922-487D-B551-C1F9233B7A46}">
      <dgm:prSet/>
      <dgm:spPr/>
      <dgm:t>
        <a:bodyPr/>
        <a:lstStyle/>
        <a:p>
          <a:endParaRPr lang="en-US"/>
        </a:p>
      </dgm:t>
    </dgm:pt>
    <dgm:pt modelId="{6457C7D8-C793-4F9E-9637-01E996478D61}">
      <dgm:prSet/>
      <dgm:spPr/>
      <dgm:t>
        <a:bodyPr/>
        <a:lstStyle/>
        <a:p>
          <a:r>
            <a:rPr lang="en-US"/>
            <a:t>Espacio para preguntas y discusión.</a:t>
          </a:r>
        </a:p>
      </dgm:t>
    </dgm:pt>
    <dgm:pt modelId="{BE3393FB-8CF5-459B-A365-C925895644CE}" type="parTrans" cxnId="{05C02BFE-F04D-4A91-A9FB-BA611A8DBF31}">
      <dgm:prSet/>
      <dgm:spPr/>
      <dgm:t>
        <a:bodyPr/>
        <a:lstStyle/>
        <a:p>
          <a:endParaRPr lang="en-US"/>
        </a:p>
      </dgm:t>
    </dgm:pt>
    <dgm:pt modelId="{83F32865-B647-4142-BBE9-44522A11DCE9}" type="sibTrans" cxnId="{05C02BFE-F04D-4A91-A9FB-BA611A8DBF31}">
      <dgm:prSet/>
      <dgm:spPr/>
      <dgm:t>
        <a:bodyPr/>
        <a:lstStyle/>
        <a:p>
          <a:endParaRPr lang="en-US"/>
        </a:p>
      </dgm:t>
    </dgm:pt>
    <dgm:pt modelId="{4A253C70-F7A6-43BE-A3F2-57D4521A8592}" type="pres">
      <dgm:prSet presAssocID="{E68C1E3C-A16C-4AC8-AB65-C1A481E8F704}" presName="linear" presStyleCnt="0">
        <dgm:presLayoutVars>
          <dgm:animLvl val="lvl"/>
          <dgm:resizeHandles val="exact"/>
        </dgm:presLayoutVars>
      </dgm:prSet>
      <dgm:spPr/>
    </dgm:pt>
    <dgm:pt modelId="{65557E7C-EE5B-4BC5-9980-B58FAAA5EFA5}" type="pres">
      <dgm:prSet presAssocID="{2ED535A5-C100-4C32-8DFB-5FD6C476024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FFCB703-B62B-4C5F-978B-448C8334A2ED}" type="pres">
      <dgm:prSet presAssocID="{108FED5F-C7A0-42BB-83FF-4FA4B88D7EE7}" presName="spacer" presStyleCnt="0"/>
      <dgm:spPr/>
    </dgm:pt>
    <dgm:pt modelId="{B3DA61C0-C55F-4597-8806-C5EACF7E38F9}" type="pres">
      <dgm:prSet presAssocID="{1DF06AEC-02EC-4AA7-AE7A-615A6E02C69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2E1EF54-4CBD-4D15-9BF5-1EE31839E743}" type="pres">
      <dgm:prSet presAssocID="{F6E45D9F-9237-4ED6-BC2B-9C931BEC7B63}" presName="spacer" presStyleCnt="0"/>
      <dgm:spPr/>
    </dgm:pt>
    <dgm:pt modelId="{413CF9D7-2F52-4D59-9A5B-88646E8F8F82}" type="pres">
      <dgm:prSet presAssocID="{ADAFA6FD-3DC9-45DC-8AE2-E6140A27A93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645BA59-5697-483D-8A7B-BE8E47CDBD65}" type="pres">
      <dgm:prSet presAssocID="{31A93871-E9A1-4F82-803B-3A101947614E}" presName="spacer" presStyleCnt="0"/>
      <dgm:spPr/>
    </dgm:pt>
    <dgm:pt modelId="{E68EE642-9FED-4810-9253-84910088D115}" type="pres">
      <dgm:prSet presAssocID="{6457C7D8-C793-4F9E-9637-01E996478D6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C38EE0A-FF2D-46EA-ABB0-F39FF609E5DA}" type="presOf" srcId="{6457C7D8-C793-4F9E-9637-01E996478D61}" destId="{E68EE642-9FED-4810-9253-84910088D115}" srcOrd="0" destOrd="0" presId="urn:microsoft.com/office/officeart/2005/8/layout/vList2"/>
    <dgm:cxn modelId="{D7FA8243-3A86-461C-BA3C-89A2DDB15CCC}" type="presOf" srcId="{1DF06AEC-02EC-4AA7-AE7A-615A6E02C69F}" destId="{B3DA61C0-C55F-4597-8806-C5EACF7E38F9}" srcOrd="0" destOrd="0" presId="urn:microsoft.com/office/officeart/2005/8/layout/vList2"/>
    <dgm:cxn modelId="{F9603847-79CC-4A79-B0FD-39B4B28B36FF}" type="presOf" srcId="{E68C1E3C-A16C-4AC8-AB65-C1A481E8F704}" destId="{4A253C70-F7A6-43BE-A3F2-57D4521A8592}" srcOrd="0" destOrd="0" presId="urn:microsoft.com/office/officeart/2005/8/layout/vList2"/>
    <dgm:cxn modelId="{56E31658-6D05-4717-A24B-4788922B74F9}" type="presOf" srcId="{2ED535A5-C100-4C32-8DFB-5FD6C476024F}" destId="{65557E7C-EE5B-4BC5-9980-B58FAAA5EFA5}" srcOrd="0" destOrd="0" presId="urn:microsoft.com/office/officeart/2005/8/layout/vList2"/>
    <dgm:cxn modelId="{2160929E-2B3E-44AE-BA93-E5619B139B21}" srcId="{E68C1E3C-A16C-4AC8-AB65-C1A481E8F704}" destId="{1DF06AEC-02EC-4AA7-AE7A-615A6E02C69F}" srcOrd="1" destOrd="0" parTransId="{F779A403-8ACD-4B12-8452-314CDA4F7C8C}" sibTransId="{F6E45D9F-9237-4ED6-BC2B-9C931BEC7B63}"/>
    <dgm:cxn modelId="{4CA9C4A2-CEFF-4DAA-BC33-9C603616723F}" srcId="{E68C1E3C-A16C-4AC8-AB65-C1A481E8F704}" destId="{2ED535A5-C100-4C32-8DFB-5FD6C476024F}" srcOrd="0" destOrd="0" parTransId="{0DD11204-4F4F-4FBC-B5BC-E1D57AA416E8}" sibTransId="{108FED5F-C7A0-42BB-83FF-4FA4B88D7EE7}"/>
    <dgm:cxn modelId="{97230DD3-7922-487D-B551-C1F9233B7A46}" srcId="{E68C1E3C-A16C-4AC8-AB65-C1A481E8F704}" destId="{ADAFA6FD-3DC9-45DC-8AE2-E6140A27A931}" srcOrd="2" destOrd="0" parTransId="{9C2357A1-C06D-4D2B-ADD3-AF4BC886DB09}" sibTransId="{31A93871-E9A1-4F82-803B-3A101947614E}"/>
    <dgm:cxn modelId="{3C2F64EA-FBD9-42B8-A683-1BA99041F08C}" type="presOf" srcId="{ADAFA6FD-3DC9-45DC-8AE2-E6140A27A931}" destId="{413CF9D7-2F52-4D59-9A5B-88646E8F8F82}" srcOrd="0" destOrd="0" presId="urn:microsoft.com/office/officeart/2005/8/layout/vList2"/>
    <dgm:cxn modelId="{05C02BFE-F04D-4A91-A9FB-BA611A8DBF31}" srcId="{E68C1E3C-A16C-4AC8-AB65-C1A481E8F704}" destId="{6457C7D8-C793-4F9E-9637-01E996478D61}" srcOrd="3" destOrd="0" parTransId="{BE3393FB-8CF5-459B-A365-C925895644CE}" sibTransId="{83F32865-B647-4142-BBE9-44522A11DCE9}"/>
    <dgm:cxn modelId="{28F37320-B0EF-499E-8E06-4968052B8921}" type="presParOf" srcId="{4A253C70-F7A6-43BE-A3F2-57D4521A8592}" destId="{65557E7C-EE5B-4BC5-9980-B58FAAA5EFA5}" srcOrd="0" destOrd="0" presId="urn:microsoft.com/office/officeart/2005/8/layout/vList2"/>
    <dgm:cxn modelId="{4CE26665-CF18-430D-9598-9641DEB8EA2C}" type="presParOf" srcId="{4A253C70-F7A6-43BE-A3F2-57D4521A8592}" destId="{EFFCB703-B62B-4C5F-978B-448C8334A2ED}" srcOrd="1" destOrd="0" presId="urn:microsoft.com/office/officeart/2005/8/layout/vList2"/>
    <dgm:cxn modelId="{DD8DBC5F-002B-4AE8-A325-87492D4E45AE}" type="presParOf" srcId="{4A253C70-F7A6-43BE-A3F2-57D4521A8592}" destId="{B3DA61C0-C55F-4597-8806-C5EACF7E38F9}" srcOrd="2" destOrd="0" presId="urn:microsoft.com/office/officeart/2005/8/layout/vList2"/>
    <dgm:cxn modelId="{EAD5F45D-BB6F-448E-B003-723D0AD0FC03}" type="presParOf" srcId="{4A253C70-F7A6-43BE-A3F2-57D4521A8592}" destId="{82E1EF54-4CBD-4D15-9BF5-1EE31839E743}" srcOrd="3" destOrd="0" presId="urn:microsoft.com/office/officeart/2005/8/layout/vList2"/>
    <dgm:cxn modelId="{3491242D-9539-4042-AC12-3AAD9B45FE82}" type="presParOf" srcId="{4A253C70-F7A6-43BE-A3F2-57D4521A8592}" destId="{413CF9D7-2F52-4D59-9A5B-88646E8F8F82}" srcOrd="4" destOrd="0" presId="urn:microsoft.com/office/officeart/2005/8/layout/vList2"/>
    <dgm:cxn modelId="{45D820E8-51E2-4F1C-86CD-94F4CCA5A3EE}" type="presParOf" srcId="{4A253C70-F7A6-43BE-A3F2-57D4521A8592}" destId="{0645BA59-5697-483D-8A7B-BE8E47CDBD65}" srcOrd="5" destOrd="0" presId="urn:microsoft.com/office/officeart/2005/8/layout/vList2"/>
    <dgm:cxn modelId="{683B6E29-A1A6-42F6-A0E8-A6DB5FA3FB18}" type="presParOf" srcId="{4A253C70-F7A6-43BE-A3F2-57D4521A8592}" destId="{E68EE642-9FED-4810-9253-84910088D11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4C7DD-4B0D-4DC8-9564-86C894F08960}">
      <dsp:nvSpPr>
        <dsp:cNvPr id="0" name=""/>
        <dsp:cNvSpPr/>
      </dsp:nvSpPr>
      <dsp:spPr>
        <a:xfrm>
          <a:off x="0" y="682"/>
          <a:ext cx="4683949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DE2C26-96F1-4F1A-BD03-100996025D19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1DDF99-8744-45A7-BEF5-8A94DB86BE99}">
      <dsp:nvSpPr>
        <dsp:cNvPr id="0" name=""/>
        <dsp:cNvSpPr/>
      </dsp:nvSpPr>
      <dsp:spPr>
        <a:xfrm>
          <a:off x="1844034" y="682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Cómo usar ChatGPT para consultas sobre entidades diagnósticas y su repercusión parental</a:t>
          </a:r>
        </a:p>
      </dsp:txBody>
      <dsp:txXfrm>
        <a:off x="1844034" y="682"/>
        <a:ext cx="2839914" cy="1596566"/>
      </dsp:txXfrm>
    </dsp:sp>
    <dsp:sp modelId="{9426B5DB-6C2E-4576-BB58-F6EE9F90262A}">
      <dsp:nvSpPr>
        <dsp:cNvPr id="0" name=""/>
        <dsp:cNvSpPr/>
      </dsp:nvSpPr>
      <dsp:spPr>
        <a:xfrm>
          <a:off x="0" y="1996390"/>
          <a:ext cx="4683949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5BD88A-E457-4444-9B1F-8CE642CB4805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1D4D0D-7214-4043-A3CE-7824FD3CE9A6}">
      <dsp:nvSpPr>
        <dsp:cNvPr id="0" name=""/>
        <dsp:cNvSpPr/>
      </dsp:nvSpPr>
      <dsp:spPr>
        <a:xfrm>
          <a:off x="1844034" y="1996390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Jesús Eloy Gaspar Pérez</a:t>
          </a:r>
        </a:p>
      </dsp:txBody>
      <dsp:txXfrm>
        <a:off x="1844034" y="1996390"/>
        <a:ext cx="2839914" cy="1596566"/>
      </dsp:txXfrm>
    </dsp:sp>
    <dsp:sp modelId="{BF2DA47A-BA15-4FCA-90AA-CB557E645EDD}">
      <dsp:nvSpPr>
        <dsp:cNvPr id="0" name=""/>
        <dsp:cNvSpPr/>
      </dsp:nvSpPr>
      <dsp:spPr>
        <a:xfrm>
          <a:off x="0" y="3992098"/>
          <a:ext cx="4683949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1A5C48-E9AF-4EF0-939D-AEFA3F7E84E3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A5E8F0-269B-4DAE-BCC9-64E8B94FE064}">
      <dsp:nvSpPr>
        <dsp:cNvPr id="0" name=""/>
        <dsp:cNvSpPr/>
      </dsp:nvSpPr>
      <dsp:spPr>
        <a:xfrm>
          <a:off x="1844034" y="3992098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21/09/2024</a:t>
          </a:r>
        </a:p>
      </dsp:txBody>
      <dsp:txXfrm>
        <a:off x="1844034" y="3992098"/>
        <a:ext cx="2839914" cy="15965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516B2-C0A5-4F76-AD54-873FF9A5549F}">
      <dsp:nvSpPr>
        <dsp:cNvPr id="0" name=""/>
        <dsp:cNvSpPr/>
      </dsp:nvSpPr>
      <dsp:spPr>
        <a:xfrm>
          <a:off x="145153" y="800136"/>
          <a:ext cx="1005669" cy="100566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D3AA8D-0483-456C-87BC-AFEB6FBA4957}">
      <dsp:nvSpPr>
        <dsp:cNvPr id="0" name=""/>
        <dsp:cNvSpPr/>
      </dsp:nvSpPr>
      <dsp:spPr>
        <a:xfrm>
          <a:off x="356344" y="1011326"/>
          <a:ext cx="583288" cy="5832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C95F8F-4CB5-4135-9915-97820739A0D4}">
      <dsp:nvSpPr>
        <dsp:cNvPr id="0" name=""/>
        <dsp:cNvSpPr/>
      </dsp:nvSpPr>
      <dsp:spPr>
        <a:xfrm>
          <a:off x="1366323" y="800136"/>
          <a:ext cx="2370505" cy="100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ChatGPT es un modelo de lenguaje que puede responder preguntas sobre salud mental, pero tiene limitaciones.</a:t>
          </a:r>
        </a:p>
      </dsp:txBody>
      <dsp:txXfrm>
        <a:off x="1366323" y="800136"/>
        <a:ext cx="2370505" cy="1005669"/>
      </dsp:txXfrm>
    </dsp:sp>
    <dsp:sp modelId="{1F6D3B3A-A17A-428B-BDFB-417983DE701B}">
      <dsp:nvSpPr>
        <dsp:cNvPr id="0" name=""/>
        <dsp:cNvSpPr/>
      </dsp:nvSpPr>
      <dsp:spPr>
        <a:xfrm>
          <a:off x="4149871" y="800136"/>
          <a:ext cx="1005669" cy="100566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ECB702-1B00-4B2F-8C09-8A35100B5028}">
      <dsp:nvSpPr>
        <dsp:cNvPr id="0" name=""/>
        <dsp:cNvSpPr/>
      </dsp:nvSpPr>
      <dsp:spPr>
        <a:xfrm>
          <a:off x="4361061" y="1011326"/>
          <a:ext cx="583288" cy="5832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10D993-55C1-442E-80DA-798CD59DBE97}">
      <dsp:nvSpPr>
        <dsp:cNvPr id="0" name=""/>
        <dsp:cNvSpPr/>
      </dsp:nvSpPr>
      <dsp:spPr>
        <a:xfrm>
          <a:off x="5371040" y="800136"/>
          <a:ext cx="2370505" cy="100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Consejos para hacer preguntas útiles:</a:t>
          </a:r>
        </a:p>
      </dsp:txBody>
      <dsp:txXfrm>
        <a:off x="5371040" y="800136"/>
        <a:ext cx="2370505" cy="1005669"/>
      </dsp:txXfrm>
    </dsp:sp>
    <dsp:sp modelId="{2B91B280-DD01-47C3-AE0A-76D346EE957F}">
      <dsp:nvSpPr>
        <dsp:cNvPr id="0" name=""/>
        <dsp:cNvSpPr/>
      </dsp:nvSpPr>
      <dsp:spPr>
        <a:xfrm>
          <a:off x="145153" y="2545532"/>
          <a:ext cx="1005669" cy="100566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0807FA-5021-42B8-8B7C-F45ACB37CCDD}">
      <dsp:nvSpPr>
        <dsp:cNvPr id="0" name=""/>
        <dsp:cNvSpPr/>
      </dsp:nvSpPr>
      <dsp:spPr>
        <a:xfrm>
          <a:off x="356344" y="2756723"/>
          <a:ext cx="583288" cy="5832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5CF8D9-4C81-4FE2-A7C0-9B8638FCC7D7}">
      <dsp:nvSpPr>
        <dsp:cNvPr id="0" name=""/>
        <dsp:cNvSpPr/>
      </dsp:nvSpPr>
      <dsp:spPr>
        <a:xfrm>
          <a:off x="1366323" y="2545532"/>
          <a:ext cx="2370505" cy="100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- Sé específico: Ejemplo de pregunta: '¿Cómo afecta la depresión en el apego madre-hijo?'</a:t>
          </a:r>
        </a:p>
      </dsp:txBody>
      <dsp:txXfrm>
        <a:off x="1366323" y="2545532"/>
        <a:ext cx="2370505" cy="1005669"/>
      </dsp:txXfrm>
    </dsp:sp>
    <dsp:sp modelId="{3289751B-5817-4846-87B5-98FBA87147E1}">
      <dsp:nvSpPr>
        <dsp:cNvPr id="0" name=""/>
        <dsp:cNvSpPr/>
      </dsp:nvSpPr>
      <dsp:spPr>
        <a:xfrm>
          <a:off x="4149871" y="2545532"/>
          <a:ext cx="1005669" cy="100566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CC67F0-4A3E-4003-9B0A-F2EE2D75DED6}">
      <dsp:nvSpPr>
        <dsp:cNvPr id="0" name=""/>
        <dsp:cNvSpPr/>
      </dsp:nvSpPr>
      <dsp:spPr>
        <a:xfrm>
          <a:off x="4361061" y="2756723"/>
          <a:ext cx="583288" cy="58328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C3BFD6-2B80-4E82-B5B8-C10BF5BF04B5}">
      <dsp:nvSpPr>
        <dsp:cNvPr id="0" name=""/>
        <dsp:cNvSpPr/>
      </dsp:nvSpPr>
      <dsp:spPr>
        <a:xfrm>
          <a:off x="5371040" y="2545532"/>
          <a:ext cx="2370505" cy="100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- Proporciona contexto: Ejemplo de pregunta: '¿Cómo influye el TDAH en la rutina familiar?'</a:t>
          </a:r>
        </a:p>
      </dsp:txBody>
      <dsp:txXfrm>
        <a:off x="5371040" y="2545532"/>
        <a:ext cx="2370505" cy="10056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59648-FFF2-4CFD-8748-09BD499A2FAD}">
      <dsp:nvSpPr>
        <dsp:cNvPr id="0" name=""/>
        <dsp:cNvSpPr/>
      </dsp:nvSpPr>
      <dsp:spPr>
        <a:xfrm>
          <a:off x="0" y="573683"/>
          <a:ext cx="2464593" cy="14787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Ejemplo 1:</a:t>
          </a:r>
        </a:p>
      </dsp:txBody>
      <dsp:txXfrm>
        <a:off x="0" y="573683"/>
        <a:ext cx="2464593" cy="1478756"/>
      </dsp:txXfrm>
    </dsp:sp>
    <dsp:sp modelId="{8DC582EA-7928-4816-8E8A-8875B6E824BD}">
      <dsp:nvSpPr>
        <dsp:cNvPr id="0" name=""/>
        <dsp:cNvSpPr/>
      </dsp:nvSpPr>
      <dsp:spPr>
        <a:xfrm>
          <a:off x="2711053" y="573683"/>
          <a:ext cx="2464593" cy="1478756"/>
        </a:xfrm>
        <a:prstGeom prst="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Pregunta: '¿Cómo afecta la depresión postparto en el apego madre-hijo?'</a:t>
          </a:r>
        </a:p>
      </dsp:txBody>
      <dsp:txXfrm>
        <a:off x="2711053" y="573683"/>
        <a:ext cx="2464593" cy="1478756"/>
      </dsp:txXfrm>
    </dsp:sp>
    <dsp:sp modelId="{CB5BDB3F-CCC2-4450-A812-018108CCE57A}">
      <dsp:nvSpPr>
        <dsp:cNvPr id="0" name=""/>
        <dsp:cNvSpPr/>
      </dsp:nvSpPr>
      <dsp:spPr>
        <a:xfrm>
          <a:off x="5422106" y="573683"/>
          <a:ext cx="2464593" cy="1478756"/>
        </a:xfrm>
        <a:prstGeom prst="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Respuesta de ChatGPT: 'La depresión postparto puede dificultar que una madre conecte emocionalmente con su hijo...'</a:t>
          </a:r>
        </a:p>
      </dsp:txBody>
      <dsp:txXfrm>
        <a:off x="5422106" y="573683"/>
        <a:ext cx="2464593" cy="1478756"/>
      </dsp:txXfrm>
    </dsp:sp>
    <dsp:sp modelId="{79E1FF6E-E075-4538-B744-231FCE5BF896}">
      <dsp:nvSpPr>
        <dsp:cNvPr id="0" name=""/>
        <dsp:cNvSpPr/>
      </dsp:nvSpPr>
      <dsp:spPr>
        <a:xfrm>
          <a:off x="0" y="2298898"/>
          <a:ext cx="2464593" cy="1478756"/>
        </a:xfrm>
        <a:prstGeom prst="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Ejemplo 2:</a:t>
          </a:r>
        </a:p>
      </dsp:txBody>
      <dsp:txXfrm>
        <a:off x="0" y="2298898"/>
        <a:ext cx="2464593" cy="1478756"/>
      </dsp:txXfrm>
    </dsp:sp>
    <dsp:sp modelId="{8C8EFC00-576C-4CA9-A7C8-A8932528A9F1}">
      <dsp:nvSpPr>
        <dsp:cNvPr id="0" name=""/>
        <dsp:cNvSpPr/>
      </dsp:nvSpPr>
      <dsp:spPr>
        <a:xfrm>
          <a:off x="2711053" y="2298898"/>
          <a:ext cx="2464593" cy="1478756"/>
        </a:xfrm>
        <a:prstGeom prst="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Pregunta: '¿Cómo afecta el trastorno bipolar en la crianza?'</a:t>
          </a:r>
        </a:p>
      </dsp:txBody>
      <dsp:txXfrm>
        <a:off x="2711053" y="2298898"/>
        <a:ext cx="2464593" cy="1478756"/>
      </dsp:txXfrm>
    </dsp:sp>
    <dsp:sp modelId="{B1CF050C-34CD-4B5D-B8F4-C2402A7BEC6F}">
      <dsp:nvSpPr>
        <dsp:cNvPr id="0" name=""/>
        <dsp:cNvSpPr/>
      </dsp:nvSpPr>
      <dsp:spPr>
        <a:xfrm>
          <a:off x="5422106" y="2298898"/>
          <a:ext cx="2464593" cy="1478756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Respuesta de ChatGPT: 'El trastorno bipolar puede afectar la consistencia emocional...'</a:t>
          </a:r>
        </a:p>
      </dsp:txBody>
      <dsp:txXfrm>
        <a:off x="5422106" y="2298898"/>
        <a:ext cx="2464593" cy="14787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F05F15-B6FF-4005-A2DD-3B243423E119}">
      <dsp:nvSpPr>
        <dsp:cNvPr id="0" name=""/>
        <dsp:cNvSpPr/>
      </dsp:nvSpPr>
      <dsp:spPr>
        <a:xfrm>
          <a:off x="429570" y="472"/>
          <a:ext cx="3346456" cy="20078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Caso práctico 1: Un padre con TDAH tiene dificultades para organizar las rutinas familiares.</a:t>
          </a:r>
        </a:p>
      </dsp:txBody>
      <dsp:txXfrm>
        <a:off x="429570" y="472"/>
        <a:ext cx="3346456" cy="2007873"/>
      </dsp:txXfrm>
    </dsp:sp>
    <dsp:sp modelId="{BA0B811D-935C-4518-A835-E44F0A0F86B5}">
      <dsp:nvSpPr>
        <dsp:cNvPr id="0" name=""/>
        <dsp:cNvSpPr/>
      </dsp:nvSpPr>
      <dsp:spPr>
        <a:xfrm>
          <a:off x="4110672" y="472"/>
          <a:ext cx="3346456" cy="2007873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Pregunta en ChatGPT: '¿Cómo afecta el TDAH en adultos a la organización familiar?'</a:t>
          </a:r>
        </a:p>
      </dsp:txBody>
      <dsp:txXfrm>
        <a:off x="4110672" y="472"/>
        <a:ext cx="3346456" cy="2007873"/>
      </dsp:txXfrm>
    </dsp:sp>
    <dsp:sp modelId="{1F29122C-140D-4282-9429-9DDEC15F5077}">
      <dsp:nvSpPr>
        <dsp:cNvPr id="0" name=""/>
        <dsp:cNvSpPr/>
      </dsp:nvSpPr>
      <dsp:spPr>
        <a:xfrm>
          <a:off x="429570" y="2342991"/>
          <a:ext cx="3346456" cy="2007873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Caso práctico 2: Una madre con trastorno de ansiedad es sobreprotectora.</a:t>
          </a:r>
        </a:p>
      </dsp:txBody>
      <dsp:txXfrm>
        <a:off x="429570" y="2342991"/>
        <a:ext cx="3346456" cy="2007873"/>
      </dsp:txXfrm>
    </dsp:sp>
    <dsp:sp modelId="{0DD6FBEC-1597-4935-B6FD-7B83E2214E92}">
      <dsp:nvSpPr>
        <dsp:cNvPr id="0" name=""/>
        <dsp:cNvSpPr/>
      </dsp:nvSpPr>
      <dsp:spPr>
        <a:xfrm>
          <a:off x="4110672" y="2342991"/>
          <a:ext cx="3346456" cy="2007873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Pregunta en ChatGPT: '¿Cómo afecta la ansiedad a la independencia de los hijos?'</a:t>
          </a:r>
        </a:p>
      </dsp:txBody>
      <dsp:txXfrm>
        <a:off x="4110672" y="2342991"/>
        <a:ext cx="3346456" cy="20078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B12DF-9CA4-4E5C-9EEB-6B3028E8D904}">
      <dsp:nvSpPr>
        <dsp:cNvPr id="0" name=""/>
        <dsp:cNvSpPr/>
      </dsp:nvSpPr>
      <dsp:spPr>
        <a:xfrm>
          <a:off x="738477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52F5B-03B6-472C-9686-CD9F724659E4}">
      <dsp:nvSpPr>
        <dsp:cNvPr id="0" name=""/>
        <dsp:cNvSpPr/>
      </dsp:nvSpPr>
      <dsp:spPr>
        <a:xfrm>
          <a:off x="78583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- Evalúa la calidad de la información proporcionada por ChatGPT.</a:t>
          </a:r>
        </a:p>
      </dsp:txBody>
      <dsp:txXfrm>
        <a:off x="78583" y="2435142"/>
        <a:ext cx="2399612" cy="720000"/>
      </dsp:txXfrm>
    </dsp:sp>
    <dsp:sp modelId="{0136C3AD-AEDD-4C62-9894-06AA2A452E21}">
      <dsp:nvSpPr>
        <dsp:cNvPr id="0" name=""/>
        <dsp:cNvSpPr/>
      </dsp:nvSpPr>
      <dsp:spPr>
        <a:xfrm>
          <a:off x="3558022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9AD39F-7B46-44B7-B563-BC562141BA5B}">
      <dsp:nvSpPr>
        <dsp:cNvPr id="0" name=""/>
        <dsp:cNvSpPr/>
      </dsp:nvSpPr>
      <dsp:spPr>
        <a:xfrm>
          <a:off x="2898129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- No utilizar ChatGPT para diagnósticos o intervenciones clínicas directas.</a:t>
          </a:r>
        </a:p>
      </dsp:txBody>
      <dsp:txXfrm>
        <a:off x="2898129" y="2435142"/>
        <a:ext cx="2399612" cy="720000"/>
      </dsp:txXfrm>
    </dsp:sp>
    <dsp:sp modelId="{7EB5442F-187B-4493-9D06-90540B755E4C}">
      <dsp:nvSpPr>
        <dsp:cNvPr id="0" name=""/>
        <dsp:cNvSpPr/>
      </dsp:nvSpPr>
      <dsp:spPr>
        <a:xfrm>
          <a:off x="6377567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EF41A1-2A3F-4D6B-A47E-EBCA12DD5C6B}">
      <dsp:nvSpPr>
        <dsp:cNvPr id="0" name=""/>
        <dsp:cNvSpPr/>
      </dsp:nvSpPr>
      <dsp:spPr>
        <a:xfrm>
          <a:off x="5717674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- Verificar siempre con fuentes adicionales si se usará en un contexto clínico.</a:t>
          </a:r>
        </a:p>
      </dsp:txBody>
      <dsp:txXfrm>
        <a:off x="5717674" y="2435142"/>
        <a:ext cx="2399612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E7A154-3673-4975-BD83-F03D441F9E02}">
      <dsp:nvSpPr>
        <dsp:cNvPr id="0" name=""/>
        <dsp:cNvSpPr/>
      </dsp:nvSpPr>
      <dsp:spPr>
        <a:xfrm>
          <a:off x="145153" y="800136"/>
          <a:ext cx="1005669" cy="100566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299837-BC67-415E-B2E8-B7EC9E95A15C}">
      <dsp:nvSpPr>
        <dsp:cNvPr id="0" name=""/>
        <dsp:cNvSpPr/>
      </dsp:nvSpPr>
      <dsp:spPr>
        <a:xfrm>
          <a:off x="356344" y="1011326"/>
          <a:ext cx="583288" cy="5832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EA5DEF-2A80-4249-83EA-61D92B5D2F6E}">
      <dsp:nvSpPr>
        <dsp:cNvPr id="0" name=""/>
        <dsp:cNvSpPr/>
      </dsp:nvSpPr>
      <dsp:spPr>
        <a:xfrm>
          <a:off x="1366323" y="800136"/>
          <a:ext cx="2370505" cy="100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Preguntas para reflexionar:</a:t>
          </a:r>
        </a:p>
      </dsp:txBody>
      <dsp:txXfrm>
        <a:off x="1366323" y="800136"/>
        <a:ext cx="2370505" cy="1005669"/>
      </dsp:txXfrm>
    </dsp:sp>
    <dsp:sp modelId="{291AA783-2243-48E2-8162-A2629610CA8D}">
      <dsp:nvSpPr>
        <dsp:cNvPr id="0" name=""/>
        <dsp:cNvSpPr/>
      </dsp:nvSpPr>
      <dsp:spPr>
        <a:xfrm>
          <a:off x="4149871" y="800136"/>
          <a:ext cx="1005669" cy="100566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E897E-3BC2-461A-B8F9-691DA2E9297E}">
      <dsp:nvSpPr>
        <dsp:cNvPr id="0" name=""/>
        <dsp:cNvSpPr/>
      </dsp:nvSpPr>
      <dsp:spPr>
        <a:xfrm>
          <a:off x="4361061" y="1011326"/>
          <a:ext cx="583288" cy="5832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E46368-19BB-4649-B6B4-6E914CB3F65E}">
      <dsp:nvSpPr>
        <dsp:cNvPr id="0" name=""/>
        <dsp:cNvSpPr/>
      </dsp:nvSpPr>
      <dsp:spPr>
        <a:xfrm>
          <a:off x="5371040" y="800136"/>
          <a:ext cx="2370505" cy="100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- ¿Cómo puedo utilizar ChatGPT para mejorar mi comprensión del impacto de la salud mental en la parentalidad?</a:t>
          </a:r>
        </a:p>
      </dsp:txBody>
      <dsp:txXfrm>
        <a:off x="5371040" y="800136"/>
        <a:ext cx="2370505" cy="1005669"/>
      </dsp:txXfrm>
    </dsp:sp>
    <dsp:sp modelId="{E7B1965A-B25B-426D-96AC-E308D1E5A35B}">
      <dsp:nvSpPr>
        <dsp:cNvPr id="0" name=""/>
        <dsp:cNvSpPr/>
      </dsp:nvSpPr>
      <dsp:spPr>
        <a:xfrm>
          <a:off x="145153" y="2545532"/>
          <a:ext cx="1005669" cy="100566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3F1F77-8F62-4DD4-9D16-AD3069FBBB1C}">
      <dsp:nvSpPr>
        <dsp:cNvPr id="0" name=""/>
        <dsp:cNvSpPr/>
      </dsp:nvSpPr>
      <dsp:spPr>
        <a:xfrm>
          <a:off x="356344" y="2756723"/>
          <a:ext cx="583288" cy="5832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0D3980-76CD-4463-AF59-0C7529322DC6}">
      <dsp:nvSpPr>
        <dsp:cNvPr id="0" name=""/>
        <dsp:cNvSpPr/>
      </dsp:nvSpPr>
      <dsp:spPr>
        <a:xfrm>
          <a:off x="1366323" y="2545532"/>
          <a:ext cx="2370505" cy="100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- ¿En qué momentos es útil utilizar esta herramienta y cuándo no?</a:t>
          </a:r>
        </a:p>
      </dsp:txBody>
      <dsp:txXfrm>
        <a:off x="1366323" y="2545532"/>
        <a:ext cx="2370505" cy="1005669"/>
      </dsp:txXfrm>
    </dsp:sp>
    <dsp:sp modelId="{EF5B89BB-DD7E-47A9-82D3-D369F2259A8E}">
      <dsp:nvSpPr>
        <dsp:cNvPr id="0" name=""/>
        <dsp:cNvSpPr/>
      </dsp:nvSpPr>
      <dsp:spPr>
        <a:xfrm>
          <a:off x="4149871" y="2545532"/>
          <a:ext cx="1005669" cy="100566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E01CFF-D106-4206-A4B2-712CEB7610F5}">
      <dsp:nvSpPr>
        <dsp:cNvPr id="0" name=""/>
        <dsp:cNvSpPr/>
      </dsp:nvSpPr>
      <dsp:spPr>
        <a:xfrm>
          <a:off x="4361061" y="2756723"/>
          <a:ext cx="583288" cy="58328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EC0CF7-C66F-4608-BAFB-D6DB75D829FA}">
      <dsp:nvSpPr>
        <dsp:cNvPr id="0" name=""/>
        <dsp:cNvSpPr/>
      </dsp:nvSpPr>
      <dsp:spPr>
        <a:xfrm>
          <a:off x="5371040" y="2545532"/>
          <a:ext cx="2370505" cy="100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Debate grupal sobre la utilidad de ChatGPT en contextos educativos o terapéuticos.</a:t>
          </a:r>
        </a:p>
      </dsp:txBody>
      <dsp:txXfrm>
        <a:off x="5371040" y="2545532"/>
        <a:ext cx="2370505" cy="10056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557E7C-EE5B-4BC5-9980-B58FAAA5EFA5}">
      <dsp:nvSpPr>
        <dsp:cNvPr id="0" name=""/>
        <dsp:cNvSpPr/>
      </dsp:nvSpPr>
      <dsp:spPr>
        <a:xfrm>
          <a:off x="0" y="400815"/>
          <a:ext cx="4438638" cy="100554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Resumen de los puntos clave:</a:t>
          </a:r>
        </a:p>
      </dsp:txBody>
      <dsp:txXfrm>
        <a:off x="49087" y="449902"/>
        <a:ext cx="4340464" cy="907369"/>
      </dsp:txXfrm>
    </dsp:sp>
    <dsp:sp modelId="{B3DA61C0-C55F-4597-8806-C5EACF7E38F9}">
      <dsp:nvSpPr>
        <dsp:cNvPr id="0" name=""/>
        <dsp:cNvSpPr/>
      </dsp:nvSpPr>
      <dsp:spPr>
        <a:xfrm>
          <a:off x="0" y="1458198"/>
          <a:ext cx="4438638" cy="1005543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La salud mental puede afectar significativamente el ejercicio parental.</a:t>
          </a:r>
        </a:p>
      </dsp:txBody>
      <dsp:txXfrm>
        <a:off x="49087" y="1507285"/>
        <a:ext cx="4340464" cy="907369"/>
      </dsp:txXfrm>
    </dsp:sp>
    <dsp:sp modelId="{413CF9D7-2F52-4D59-9A5B-88646E8F8F82}">
      <dsp:nvSpPr>
        <dsp:cNvPr id="0" name=""/>
        <dsp:cNvSpPr/>
      </dsp:nvSpPr>
      <dsp:spPr>
        <a:xfrm>
          <a:off x="0" y="2515582"/>
          <a:ext cx="4438638" cy="1005543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ChatGPT es una herramienta útil para obtener información sobre estos impactos, pero siempre debe utilizarse con cautela.</a:t>
          </a:r>
        </a:p>
      </dsp:txBody>
      <dsp:txXfrm>
        <a:off x="49087" y="2564669"/>
        <a:ext cx="4340464" cy="907369"/>
      </dsp:txXfrm>
    </dsp:sp>
    <dsp:sp modelId="{E68EE642-9FED-4810-9253-84910088D115}">
      <dsp:nvSpPr>
        <dsp:cNvPr id="0" name=""/>
        <dsp:cNvSpPr/>
      </dsp:nvSpPr>
      <dsp:spPr>
        <a:xfrm>
          <a:off x="0" y="3572965"/>
          <a:ext cx="4438638" cy="1005543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Espacio para preguntas y discusión.</a:t>
          </a:r>
        </a:p>
      </dsp:txBody>
      <dsp:txXfrm>
        <a:off x="49087" y="3622052"/>
        <a:ext cx="4340464" cy="907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es-ES" sz="5400"/>
              <a:t>Impacto de la Salud Mental en el Ejercicio Parental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707BA09-B031-2F76-D366-A8CA476FA7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6001141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s-ES" sz="3500">
                <a:solidFill>
                  <a:srgbClr val="FFFFFF"/>
                </a:solidFill>
              </a:rPr>
              <a:t>Buenas Prácticas al Usar ChatGPT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47F9B10-4E02-A72C-AD3D-C7AC8A627E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4758844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59863"/>
            <a:ext cx="7886700" cy="1004594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FFFFFF"/>
                </a:solidFill>
              </a:rPr>
              <a:t>Reflexión Final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22" y="1587970"/>
            <a:ext cx="8274756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521120E-C3CD-F3CA-2B42-573304979C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690392"/>
              </p:ext>
            </p:extLst>
          </p:nvPr>
        </p:nvGraphicFramePr>
        <p:xfrm>
          <a:off x="628650" y="1800911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F6BF70-C7D1-4AF9-8DB4-BEEB8A9C3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798" y="1097280"/>
            <a:ext cx="2847230" cy="4666207"/>
          </a:xfrm>
        </p:spPr>
        <p:txBody>
          <a:bodyPr anchor="ctr">
            <a:normAutofit/>
          </a:bodyPr>
          <a:lstStyle/>
          <a:p>
            <a:r>
              <a:rPr lang="es-ES" sz="4200"/>
              <a:t>Conclusión y Preguntas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66A8B6-1F6E-4FCC-93B9-B9986B6F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932" y="5945955"/>
            <a:ext cx="9082028" cy="525780"/>
            <a:chOff x="82576" y="5945955"/>
            <a:chExt cx="12109423" cy="52578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F7C4FD-65AD-4BBE-886A-D2E923F94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103361" y="6131892"/>
              <a:ext cx="524256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BA8278B-6DF7-481F-B1FA-FFE7D6C3C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5998176" y="277912"/>
              <a:ext cx="524256" cy="118633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50279" y="587829"/>
            <a:ext cx="4878975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FF88064-F182-FC70-FCD7-D771F883E9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610667"/>
              </p:ext>
            </p:extLst>
          </p:nvPr>
        </p:nvGraphicFramePr>
        <p:xfrm>
          <a:off x="4073652" y="1014153"/>
          <a:ext cx="4438638" cy="497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3493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051" y="381935"/>
            <a:ext cx="3006438" cy="5974414"/>
          </a:xfrm>
        </p:spPr>
        <p:txBody>
          <a:bodyPr anchor="ctr">
            <a:normAutofit/>
          </a:bodyPr>
          <a:lstStyle/>
          <a:p>
            <a:r>
              <a:rPr lang="es-ES" sz="4900">
                <a:solidFill>
                  <a:srgbClr val="FFFFFF"/>
                </a:solidFill>
              </a:rPr>
              <a:t>Objetivos de la Formación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0420" y="554152"/>
            <a:ext cx="430632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2924" y="518400"/>
            <a:ext cx="3578706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2400" dirty="0">
                <a:solidFill>
                  <a:schemeClr val="tx1">
                    <a:alpha val="80000"/>
                  </a:schemeClr>
                </a:solidFill>
              </a:rPr>
              <a:t>- Entender cómo diferentes trastornos de salud mental pueden afectar las competencias parentales.</a:t>
            </a:r>
          </a:p>
          <a:p>
            <a:pPr marL="0" indent="0">
              <a:buNone/>
            </a:pPr>
            <a:r>
              <a:rPr lang="es-ES" sz="2400" dirty="0">
                <a:solidFill>
                  <a:schemeClr val="tx1">
                    <a:alpha val="80000"/>
                  </a:schemeClr>
                </a:solidFill>
              </a:rPr>
              <a:t>- Aprender a utilizar </a:t>
            </a:r>
            <a:r>
              <a:rPr lang="es-ES" sz="2400" dirty="0" err="1">
                <a:solidFill>
                  <a:schemeClr val="tx1">
                    <a:alpha val="80000"/>
                  </a:schemeClr>
                </a:solidFill>
              </a:rPr>
              <a:t>ChatGPT</a:t>
            </a:r>
            <a:r>
              <a:rPr lang="es-ES" sz="2400" dirty="0">
                <a:solidFill>
                  <a:schemeClr val="tx1">
                    <a:alpha val="80000"/>
                  </a:schemeClr>
                </a:solidFill>
              </a:rPr>
              <a:t> como herramienta para realizar consultas específicas.</a:t>
            </a:r>
          </a:p>
          <a:p>
            <a:pPr marL="0" indent="0">
              <a:buNone/>
            </a:pPr>
            <a:r>
              <a:rPr lang="es-ES" sz="2400" dirty="0">
                <a:solidFill>
                  <a:schemeClr val="tx1">
                    <a:alpha val="80000"/>
                  </a:schemeClr>
                </a:solidFill>
              </a:rPr>
              <a:t>- Desarrollar una comprensión crítica sobre cómo aplicar estos conocimientos en contextos educativos o de intervención.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89621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100">
                <a:solidFill>
                  <a:srgbClr val="FFFFFF"/>
                </a:solidFill>
              </a:rPr>
              <a:t>Introducción al Impacto de la Salud Mental en la Parentalidad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700" dirty="0"/>
              <a:t>El rol de la salud mental en las habilidades parentales es crucial para el desarrollo adecuado de los hijos. Diferentes trastornos mentales pueden influir de manera significativa en las competencias parentales.</a:t>
            </a:r>
          </a:p>
          <a:p>
            <a:pPr>
              <a:lnSpc>
                <a:spcPct val="90000"/>
              </a:lnSpc>
            </a:pPr>
            <a:endParaRPr lang="es-ES" sz="2700" dirty="0"/>
          </a:p>
          <a:p>
            <a:pPr marL="0" indent="0">
              <a:lnSpc>
                <a:spcPct val="90000"/>
              </a:lnSpc>
              <a:buNone/>
            </a:pPr>
            <a:r>
              <a:rPr lang="es-ES" sz="2700" dirty="0"/>
              <a:t>Ejemplos de retos comunes: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2700" dirty="0"/>
              <a:t>- Depresión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2700" dirty="0"/>
              <a:t>- Ansiedad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2700" dirty="0"/>
              <a:t>- Trastornos de personalidad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s-ES" sz="3400">
                <a:solidFill>
                  <a:srgbClr val="FFFFFF"/>
                </a:solidFill>
              </a:rPr>
              <a:t>Entidades Diagnósticas que Afectan la Parentalidad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s-ES" sz="2200" dirty="0"/>
              <a:t>Ejemplos de cómo algunos diagnósticos pueden afectar la parentalidad:</a:t>
            </a:r>
          </a:p>
          <a:p>
            <a:pPr marL="0" indent="0">
              <a:lnSpc>
                <a:spcPct val="90000"/>
              </a:lnSpc>
              <a:buNone/>
            </a:pPr>
            <a:endParaRPr lang="es-ES" sz="2200" dirty="0"/>
          </a:p>
          <a:p>
            <a:pPr marL="0" indent="0">
              <a:lnSpc>
                <a:spcPct val="90000"/>
              </a:lnSpc>
              <a:buNone/>
            </a:pPr>
            <a:r>
              <a:rPr lang="es-ES" sz="2200" dirty="0"/>
              <a:t>- Depresión: Falta de energía, dificultad para conectarse emocionalmente con los hijos.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2200" dirty="0"/>
              <a:t>- Trastorno de Ansiedad: Sobreprotección, incapacidad para gestionar el estrés.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2200" dirty="0"/>
              <a:t>- Trastornos de Personalidad: Inestabilidad en las relaciones familiares.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2200" dirty="0"/>
              <a:t>- Psicosis: Distorsión de la realidad, afectación en el juicio parental.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59863"/>
            <a:ext cx="7886700" cy="10045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100">
                <a:solidFill>
                  <a:srgbClr val="FFFFFF"/>
                </a:solidFill>
              </a:rPr>
              <a:t>Cómo utilizar ChatGPT para Consultas Específicas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22" y="1587970"/>
            <a:ext cx="8274756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385E0FC-4F6A-2486-0FCD-4E43638193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9042715"/>
              </p:ext>
            </p:extLst>
          </p:nvPr>
        </p:nvGraphicFramePr>
        <p:xfrm>
          <a:off x="628650" y="1800911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59863"/>
            <a:ext cx="7886700" cy="10045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700">
                <a:solidFill>
                  <a:srgbClr val="FFFFFF"/>
                </a:solidFill>
              </a:rPr>
              <a:t>Ejemplo de Conversación con ChatGPT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22" y="1587970"/>
            <a:ext cx="8274756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7969307-D593-B4F5-A7B1-38710C74DC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5821094"/>
              </p:ext>
            </p:extLst>
          </p:nvPr>
        </p:nvGraphicFramePr>
        <p:xfrm>
          <a:off x="628650" y="1800911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59863"/>
            <a:ext cx="7886700" cy="1004594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FFFFFF"/>
                </a:solidFill>
              </a:rPr>
              <a:t>Casos Prácticos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22" y="1587970"/>
            <a:ext cx="8274756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E209084-49A0-B51F-8C8B-6B3559D522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7309570"/>
              </p:ext>
            </p:extLst>
          </p:nvPr>
        </p:nvGraphicFramePr>
        <p:xfrm>
          <a:off x="628650" y="1800911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3771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E99C030-B54E-D4AB-3B06-8FB3B0FDE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9789" y="3645568"/>
            <a:ext cx="5409349" cy="191937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 defTabSz="914400">
              <a:lnSpc>
                <a:spcPct val="90000"/>
              </a:lnSpc>
            </a:pPr>
            <a:b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ChatGPT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puede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ser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utilizado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para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generar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ideas y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sugerencias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basadas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los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resultados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evaluaciones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psicosociales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  <a:b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Permite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obtener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una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primera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aproximación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los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posibles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objetivos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intervención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pero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siempre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se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debe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revisar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con un </a:t>
            </a:r>
            <a:r>
              <a:rPr lang="en-US" sz="18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profesional</a:t>
            </a:r>
            <a:r>
              <a:rPr lang="en-US" sz="18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  <a:br>
              <a:rPr lang="en-US" sz="11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br>
              <a:rPr lang="en-US" sz="11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sz="11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463633D-EE13-7402-C286-C034E2DFDDCD}"/>
              </a:ext>
            </a:extLst>
          </p:cNvPr>
          <p:cNvSpPr txBox="1"/>
          <p:nvPr/>
        </p:nvSpPr>
        <p:spPr>
          <a:xfrm>
            <a:off x="3361672" y="1739305"/>
            <a:ext cx="5409349" cy="168969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¿</a:t>
            </a:r>
            <a:r>
              <a:rPr lang="en-US" b="1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Cómo</a:t>
            </a:r>
            <a:r>
              <a:rPr lang="en-US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b="1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hacer</a:t>
            </a:r>
            <a:r>
              <a:rPr lang="en-US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b="1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preguntas</a:t>
            </a:r>
            <a:r>
              <a:rPr lang="en-US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b="1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específicas</a:t>
            </a:r>
            <a:r>
              <a:rPr lang="en-US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?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</a:t>
            </a:r>
            <a:b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Presenta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los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resultados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de la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evaluación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pregunta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para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obtener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recomendaciones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más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precisas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.</a:t>
            </a:r>
            <a:b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Ejemplo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pregunta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 "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un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caso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donde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un padre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tiene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dificultades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para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manejar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el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estrés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y hay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evidencia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de un alto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nivel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ansiedad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¿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qué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objetivos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intervención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podrían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establecerse</a:t>
            </a: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?"</a:t>
            </a:r>
          </a:p>
        </p:txBody>
      </p:sp>
      <p:pic>
        <p:nvPicPr>
          <p:cNvPr id="11" name="Graphic 10" descr="Diana">
            <a:extLst>
              <a:ext uri="{FF2B5EF4-FFF2-40B4-BE49-F238E27FC236}">
                <a16:creationId xmlns:a16="http://schemas.microsoft.com/office/drawing/2014/main" id="{51079BD5-914A-40C7-E4EE-1D89E3BC7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352" y="2333040"/>
            <a:ext cx="3106320" cy="310632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89" y="-5977"/>
            <a:ext cx="4679005" cy="6863979"/>
            <a:chOff x="305" y="-5977"/>
            <a:chExt cx="6238675" cy="6863979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1855966B-D5FD-D1FE-D4EE-E46A3A2C588C}"/>
              </a:ext>
            </a:extLst>
          </p:cNvPr>
          <p:cNvSpPr txBox="1"/>
          <p:nvPr/>
        </p:nvSpPr>
        <p:spPr>
          <a:xfrm>
            <a:off x="738553" y="608485"/>
            <a:ext cx="67330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b="1" dirty="0"/>
              <a:t>Utilización de </a:t>
            </a:r>
            <a:r>
              <a:rPr lang="es-ES" b="1" dirty="0" err="1"/>
              <a:t>ChatGPT</a:t>
            </a:r>
            <a:r>
              <a:rPr lang="es-ES" b="1" dirty="0"/>
              <a:t> para Sugerir Objetivos de Intervención</a:t>
            </a:r>
            <a:r>
              <a:rPr lang="es-ES" dirty="0"/>
              <a:t>.</a:t>
            </a:r>
            <a:br>
              <a:rPr lang="es-ES" dirty="0"/>
            </a:br>
            <a:r>
              <a:rPr lang="es-ES" dirty="0" err="1"/>
              <a:t>ChatGPT</a:t>
            </a:r>
            <a:r>
              <a:rPr lang="es-ES" dirty="0"/>
              <a:t> como herramienta de apoyo:</a:t>
            </a:r>
          </a:p>
        </p:txBody>
      </p:sp>
    </p:spTree>
    <p:extLst>
      <p:ext uri="{BB962C8B-B14F-4D97-AF65-F5344CB8AC3E}">
        <p14:creationId xmlns:p14="http://schemas.microsoft.com/office/powerpoint/2010/main" val="749700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19A0A9C-641E-3FD3-7E85-A1F57DCAB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400" dirty="0">
                <a:solidFill>
                  <a:srgbClr val="FFFFFF"/>
                </a:solidFill>
              </a:rPr>
              <a:t>Extracción de Propuestas de Intervención Psicosocial Basadas en la Evidencia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9BF154A-2DB9-3209-6A4E-A526E8C92C8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35481" y="591344"/>
            <a:ext cx="5179868" cy="55856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ChatGPT como fuente de apoyo</a:t>
            </a:r>
            <a:r>
              <a:rPr kumimoji="0" lang="es-ES" altLang="es-ES" sz="18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ChatGPT puede proporcionar información sobre intervenciones psicosociales basadas en la evidencia, utilizando investigaciones previas y buenas prácticas.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Cómo formular la consulta</a:t>
            </a:r>
            <a:r>
              <a:rPr kumimoji="0" lang="es-ES" altLang="es-ES" sz="18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Proporciona el problema identificado en la evaluación junto con el contexto.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Ejemplo de pregunta: "¿Cuáles son las intervenciones basadas en la evidencia para padres con trastorno de ansiedad que afectan su capacidad para manejar la disciplina en el hogar?"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Evaluación crítica de las respuestas</a:t>
            </a:r>
            <a:r>
              <a:rPr kumimoji="0" lang="es-ES" altLang="es-ES" sz="18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Es importante comparar las sugerencias de ChatGPT con la literatura científica actual y directrices profesionales.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Utiliza la respuesta de ChatGPT como un punto de partida, no como la respuesta final.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312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773</Words>
  <Application>Microsoft Office PowerPoint</Application>
  <PresentationFormat>Presentación en pantalla (4:3)</PresentationFormat>
  <Paragraphs>65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Impacto de la Salud Mental en el Ejercicio Parental</vt:lpstr>
      <vt:lpstr>Objetivos de la Formación</vt:lpstr>
      <vt:lpstr>Introducción al Impacto de la Salud Mental en la Parentalidad</vt:lpstr>
      <vt:lpstr>Entidades Diagnósticas que Afectan la Parentalidad</vt:lpstr>
      <vt:lpstr>Cómo utilizar ChatGPT para Consultas Específicas</vt:lpstr>
      <vt:lpstr>Ejemplo de Conversación con ChatGPT</vt:lpstr>
      <vt:lpstr>Casos Prácticos</vt:lpstr>
      <vt:lpstr> ChatGPT puede ser utilizado para generar ideas y sugerencias basadas en los resultados de evaluaciones psicosociales.  Permite obtener una primera aproximación de los posibles objetivos de intervención, pero siempre se debe revisar con un profesional.  </vt:lpstr>
      <vt:lpstr>Extracción de Propuestas de Intervención Psicosocial Basadas en la Evidencia</vt:lpstr>
      <vt:lpstr>Buenas Prácticas al Usar ChatGPT</vt:lpstr>
      <vt:lpstr>Reflexión Final</vt:lpstr>
      <vt:lpstr>Conclusión y Preguntas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Impacto de la Salud Mental en el Ejercicio Parental</dc:title>
  <dc:subject/>
  <dc:creator/>
  <cp:keywords/>
  <dc:description>generated using python-pptx</dc:description>
  <cp:lastModifiedBy>Jesús Eloy Gaspar Pérez</cp:lastModifiedBy>
  <cp:revision>3</cp:revision>
  <dcterms:created xsi:type="dcterms:W3CDTF">2013-01-27T09:14:16Z</dcterms:created>
  <dcterms:modified xsi:type="dcterms:W3CDTF">2024-09-21T19:16:34Z</dcterms:modified>
  <cp:category/>
</cp:coreProperties>
</file>