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80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2476500" y="180975"/>
            <a:ext cx="4200525" cy="4781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0525" y="409575"/>
            <a:ext cx="55090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Roboto"/>
              </a:rPr>
              <a:t>CIE-11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71475" y="866775"/>
            <a:ext cx="8401050" cy="9525"/>
          </a:xfrm>
          <a:custGeom>
            <a:avLst/>
            <a:gdLst/>
            <a:ahLst/>
            <a:cxnLst/>
            <a:rect l="0" t="0" r="0" b="0"/>
            <a:pathLst>
              <a:path w="8401050" h="9525">
                <a:moveTo>
                  <a:pt x="0" y="0"/>
                </a:moveTo>
                <a:lnTo>
                  <a:pt x="8401050" y="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797775" y="1276350"/>
            <a:ext cx="7548438" cy="1714499"/>
            <a:chOff x="797775" y="1276350"/>
            <a:chExt cx="7548438" cy="1714499"/>
          </a:xfrm>
        </p:grpSpPr>
        <p:sp>
          <p:nvSpPr>
            <p:cNvPr id="5" name="TextBox 4"/>
            <p:cNvSpPr txBox="1"/>
            <p:nvPr/>
          </p:nvSpPr>
          <p:spPr>
            <a:xfrm>
              <a:off x="797775" y="1276350"/>
              <a:ext cx="7548438" cy="571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4500" b="1">
                  <a:solidFill>
                    <a:srgbClr val="FFFFFF"/>
                  </a:solidFill>
                  <a:latin typeface="Roboto"/>
                </a:rPr>
                <a:t>Trastornos del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97775" y="1847850"/>
              <a:ext cx="7548438" cy="571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4500" b="1">
                  <a:solidFill>
                    <a:srgbClr val="FFFFFF"/>
                  </a:solidFill>
                  <a:latin typeface="Roboto"/>
                </a:rPr>
                <a:t>Comportamiento Alimentario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97775" y="2419350"/>
              <a:ext cx="7548438" cy="5714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4500" b="1">
                  <a:solidFill>
                    <a:srgbClr val="FFFFFF"/>
                  </a:solidFill>
                  <a:latin typeface="Roboto"/>
                </a:rPr>
                <a:t>en la CIE-11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947692" y="3181350"/>
            <a:ext cx="3248625" cy="8763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s-ES" sz="1500" dirty="0">
                <a:solidFill>
                  <a:srgbClr val="FFFFFF"/>
                </a:solidFill>
                <a:latin typeface="Roboto"/>
              </a:rPr>
              <a:t>Resumen de descripciones clínicas para el Servicio Insular de ASMN</a:t>
            </a:r>
          </a:p>
          <a:p>
            <a:pPr algn="just"/>
            <a:r>
              <a:rPr lang="es-ES" sz="1500" b="0" dirty="0">
                <a:solidFill>
                  <a:srgbClr val="FFFFFF"/>
                </a:solidFill>
                <a:latin typeface="Roboto"/>
              </a:rPr>
              <a:t>Jesús Eloy Gaspar Pérez - Psicólogo</a:t>
            </a:r>
            <a:endParaRPr sz="1500" b="0" dirty="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71475" y="4276725"/>
            <a:ext cx="8401050" cy="9525"/>
          </a:xfrm>
          <a:custGeom>
            <a:avLst/>
            <a:gdLst/>
            <a:ahLst/>
            <a:cxnLst/>
            <a:rect l="0" t="0" r="0" b="0"/>
            <a:pathLst>
              <a:path w="8401050" h="9525">
                <a:moveTo>
                  <a:pt x="0" y="0"/>
                </a:moveTo>
                <a:lnTo>
                  <a:pt x="8401050" y="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678918" y="4505325"/>
            <a:ext cx="40745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1500" b="0" dirty="0" err="1">
                <a:solidFill>
                  <a:srgbClr val="FFFFFF"/>
                </a:solidFill>
                <a:latin typeface="Roboto"/>
              </a:rPr>
              <a:t>Basado</a:t>
            </a:r>
            <a:r>
              <a:rPr sz="1500" b="0" dirty="0">
                <a:solidFill>
                  <a:srgbClr val="FFFFFF"/>
                </a:solidFill>
                <a:latin typeface="Roboto"/>
              </a:rPr>
              <a:t> </a:t>
            </a:r>
            <a:r>
              <a:rPr sz="1500" b="0" dirty="0" err="1">
                <a:solidFill>
                  <a:srgbClr val="FFFFFF"/>
                </a:solidFill>
                <a:latin typeface="Roboto"/>
              </a:rPr>
              <a:t>en</a:t>
            </a:r>
            <a:r>
              <a:rPr sz="1500" b="0" dirty="0">
                <a:solidFill>
                  <a:srgbClr val="FFFFFF"/>
                </a:solidFill>
                <a:latin typeface="Roboto"/>
              </a:rPr>
              <a:t> la </a:t>
            </a:r>
            <a:r>
              <a:rPr sz="1500" b="0" dirty="0" err="1">
                <a:solidFill>
                  <a:srgbClr val="FFFFFF"/>
                </a:solidFill>
                <a:latin typeface="Roboto"/>
              </a:rPr>
              <a:t>versión</a:t>
            </a:r>
            <a:r>
              <a:rPr sz="1500" b="0" dirty="0">
                <a:solidFill>
                  <a:srgbClr val="FFFFFF"/>
                </a:solidFill>
                <a:latin typeface="Roboto"/>
              </a:rPr>
              <a:t> </a:t>
            </a:r>
            <a:r>
              <a:rPr sz="1500" b="0" dirty="0" err="1">
                <a:solidFill>
                  <a:srgbClr val="FFFFFF"/>
                </a:solidFill>
                <a:latin typeface="Roboto"/>
              </a:rPr>
              <a:t>preliminar</a:t>
            </a:r>
            <a:r>
              <a:rPr sz="1500" b="0" dirty="0">
                <a:solidFill>
                  <a:srgbClr val="FFFFFF"/>
                </a:solidFill>
                <a:latin typeface="Roboto"/>
              </a:rPr>
              <a:t> de la OMS,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10699" y="371474"/>
            <a:ext cx="2686050" cy="2114550"/>
          </a:xfrm>
          <a:custGeom>
            <a:avLst/>
            <a:gdLst/>
            <a:ahLst/>
            <a:cxnLst/>
            <a:rect l="0" t="0" r="0" b="0"/>
            <a:pathLst>
              <a:path w="2686050" h="21145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2000250"/>
                </a:moveTo>
                <a:lnTo>
                  <a:pt x="2686050" y="114300"/>
                </a:lnTo>
                <a:moveTo>
                  <a:pt x="2571750" y="2114550"/>
                </a:moveTo>
                <a:cubicBezTo>
                  <a:pt x="2634875" y="2114550"/>
                  <a:pt x="2686050" y="2063375"/>
                  <a:pt x="2686050" y="2000250"/>
                </a:cubicBezTo>
                <a:moveTo>
                  <a:pt x="2571750" y="2114550"/>
                </a:moveTo>
                <a:lnTo>
                  <a:pt x="114300" y="2114550"/>
                </a:lnTo>
                <a:moveTo>
                  <a:pt x="114300" y="2114550"/>
                </a:moveTo>
                <a:cubicBezTo>
                  <a:pt x="51174" y="2114550"/>
                  <a:pt x="0" y="2063375"/>
                  <a:pt x="0" y="2000250"/>
                </a:cubicBezTo>
                <a:moveTo>
                  <a:pt x="0" y="20002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6068199" y="371474"/>
            <a:ext cx="2703552" cy="2114550"/>
          </a:xfrm>
          <a:custGeom>
            <a:avLst/>
            <a:gdLst/>
            <a:ahLst/>
            <a:cxnLst/>
            <a:rect l="0" t="0" r="0" b="0"/>
            <a:pathLst>
              <a:path w="2703552" h="21145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89252" y="0"/>
                </a:moveTo>
                <a:lnTo>
                  <a:pt x="114300" y="0"/>
                </a:lnTo>
                <a:moveTo>
                  <a:pt x="2703552" y="114300"/>
                </a:moveTo>
                <a:cubicBezTo>
                  <a:pt x="2703552" y="51174"/>
                  <a:pt x="2652378" y="0"/>
                  <a:pt x="2589252" y="0"/>
                </a:cubicBezTo>
                <a:moveTo>
                  <a:pt x="2703552" y="2000250"/>
                </a:moveTo>
                <a:lnTo>
                  <a:pt x="2703552" y="114300"/>
                </a:lnTo>
                <a:moveTo>
                  <a:pt x="2589252" y="2114550"/>
                </a:moveTo>
                <a:cubicBezTo>
                  <a:pt x="2652378" y="2114550"/>
                  <a:pt x="2703552" y="2063375"/>
                  <a:pt x="2703552" y="2000250"/>
                </a:cubicBezTo>
                <a:moveTo>
                  <a:pt x="2589252" y="2114550"/>
                </a:moveTo>
                <a:lnTo>
                  <a:pt x="114300" y="2114550"/>
                </a:lnTo>
                <a:moveTo>
                  <a:pt x="114300" y="2114550"/>
                </a:moveTo>
                <a:cubicBezTo>
                  <a:pt x="51174" y="2114550"/>
                  <a:pt x="0" y="2063375"/>
                  <a:pt x="0" y="2000250"/>
                </a:cubicBezTo>
                <a:moveTo>
                  <a:pt x="0" y="20002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401199" y="561975"/>
            <a:ext cx="442912" cy="442912"/>
          </a:xfrm>
          <a:custGeom>
            <a:avLst/>
            <a:gdLst/>
            <a:ahLst/>
            <a:cxnLst/>
            <a:rect l="0" t="0" r="0" b="0"/>
            <a:pathLst>
              <a:path w="442912" h="442912">
                <a:moveTo>
                  <a:pt x="442912" y="414337"/>
                </a:moveTo>
                <a:cubicBezTo>
                  <a:pt x="442912" y="429577"/>
                  <a:pt x="429577" y="442912"/>
                  <a:pt x="414337" y="442912"/>
                </a:cubicBezTo>
                <a:lnTo>
                  <a:pt x="42862" y="442912"/>
                </a:lnTo>
                <a:cubicBezTo>
                  <a:pt x="27622" y="442912"/>
                  <a:pt x="14287" y="429577"/>
                  <a:pt x="14287" y="414337"/>
                </a:cubicBezTo>
                <a:lnTo>
                  <a:pt x="14287" y="100012"/>
                </a:lnTo>
                <a:cubicBezTo>
                  <a:pt x="14287" y="84772"/>
                  <a:pt x="27622" y="71437"/>
                  <a:pt x="42862" y="71437"/>
                </a:cubicBezTo>
                <a:lnTo>
                  <a:pt x="414337" y="71437"/>
                </a:lnTo>
                <a:cubicBezTo>
                  <a:pt x="429577" y="71437"/>
                  <a:pt x="442912" y="84772"/>
                  <a:pt x="442912" y="100012"/>
                </a:cubicBezTo>
                <a:lnTo>
                  <a:pt x="442912" y="414337"/>
                </a:lnTo>
                <a:close/>
                <a:moveTo>
                  <a:pt x="14287" y="185737"/>
                </a:moveTo>
                <a:lnTo>
                  <a:pt x="442912" y="185737"/>
                </a:lnTo>
                <a:moveTo>
                  <a:pt x="128587" y="113347"/>
                </a:moveTo>
                <a:lnTo>
                  <a:pt x="128587" y="14287"/>
                </a:lnTo>
                <a:moveTo>
                  <a:pt x="328612" y="113347"/>
                </a:moveTo>
                <a:lnTo>
                  <a:pt x="328612" y="14287"/>
                </a:lnTo>
                <a:moveTo>
                  <a:pt x="0" y="0"/>
                </a:moveTo>
                <a:moveTo>
                  <a:pt x="313759" y="258125"/>
                </a:moveTo>
                <a:lnTo>
                  <a:pt x="338901" y="283269"/>
                </a:lnTo>
                <a:lnTo>
                  <a:pt x="389189" y="232983"/>
                </a:lnTo>
                <a:moveTo>
                  <a:pt x="349567" y="351682"/>
                </a:moveTo>
                <a:cubicBezTo>
                  <a:pt x="339661" y="351682"/>
                  <a:pt x="331736" y="359606"/>
                  <a:pt x="331736" y="369512"/>
                </a:cubicBezTo>
                <a:cubicBezTo>
                  <a:pt x="331736" y="379418"/>
                  <a:pt x="339661" y="387341"/>
                  <a:pt x="349567" y="387341"/>
                </a:cubicBezTo>
                <a:cubicBezTo>
                  <a:pt x="359471" y="387341"/>
                  <a:pt x="367396" y="379418"/>
                  <a:pt x="367396" y="369512"/>
                </a:cubicBezTo>
                <a:cubicBezTo>
                  <a:pt x="367396" y="359606"/>
                  <a:pt x="359471" y="351682"/>
                  <a:pt x="349567" y="351682"/>
                </a:cubicBezTo>
                <a:close/>
                <a:moveTo>
                  <a:pt x="228600" y="351682"/>
                </a:moveTo>
                <a:cubicBezTo>
                  <a:pt x="218693" y="351682"/>
                  <a:pt x="210769" y="359606"/>
                  <a:pt x="210769" y="369512"/>
                </a:cubicBezTo>
                <a:cubicBezTo>
                  <a:pt x="210769" y="379418"/>
                  <a:pt x="218693" y="387341"/>
                  <a:pt x="228600" y="387341"/>
                </a:cubicBezTo>
                <a:cubicBezTo>
                  <a:pt x="238506" y="387341"/>
                  <a:pt x="246430" y="379418"/>
                  <a:pt x="246430" y="369512"/>
                </a:cubicBezTo>
                <a:cubicBezTo>
                  <a:pt x="246430" y="359606"/>
                  <a:pt x="238506" y="351682"/>
                  <a:pt x="228600" y="351682"/>
                </a:cubicBezTo>
                <a:close/>
                <a:moveTo>
                  <a:pt x="228600" y="246009"/>
                </a:moveTo>
                <a:cubicBezTo>
                  <a:pt x="218693" y="246009"/>
                  <a:pt x="210769" y="253934"/>
                  <a:pt x="210769" y="263840"/>
                </a:cubicBezTo>
                <a:cubicBezTo>
                  <a:pt x="210769" y="273746"/>
                  <a:pt x="218693" y="281671"/>
                  <a:pt x="228600" y="281671"/>
                </a:cubicBezTo>
                <a:cubicBezTo>
                  <a:pt x="238506" y="281671"/>
                  <a:pt x="246430" y="273746"/>
                  <a:pt x="246430" y="263840"/>
                </a:cubicBezTo>
                <a:cubicBezTo>
                  <a:pt x="246430" y="253934"/>
                  <a:pt x="238506" y="246009"/>
                  <a:pt x="228600" y="246009"/>
                </a:cubicBezTo>
                <a:close/>
                <a:moveTo>
                  <a:pt x="107633" y="351682"/>
                </a:moveTo>
                <a:cubicBezTo>
                  <a:pt x="97727" y="351682"/>
                  <a:pt x="89802" y="359606"/>
                  <a:pt x="89802" y="369512"/>
                </a:cubicBezTo>
                <a:cubicBezTo>
                  <a:pt x="89802" y="379418"/>
                  <a:pt x="97727" y="387341"/>
                  <a:pt x="107633" y="387341"/>
                </a:cubicBezTo>
                <a:cubicBezTo>
                  <a:pt x="117539" y="387341"/>
                  <a:pt x="125463" y="379418"/>
                  <a:pt x="125463" y="369512"/>
                </a:cubicBezTo>
                <a:cubicBezTo>
                  <a:pt x="125463" y="359606"/>
                  <a:pt x="117539" y="351682"/>
                  <a:pt x="107633" y="351682"/>
                </a:cubicBezTo>
                <a:close/>
                <a:moveTo>
                  <a:pt x="107633" y="246009"/>
                </a:moveTo>
                <a:cubicBezTo>
                  <a:pt x="97727" y="246009"/>
                  <a:pt x="89802" y="253934"/>
                  <a:pt x="89802" y="263840"/>
                </a:cubicBezTo>
                <a:cubicBezTo>
                  <a:pt x="89802" y="273746"/>
                  <a:pt x="97727" y="281671"/>
                  <a:pt x="107633" y="281671"/>
                </a:cubicBezTo>
                <a:cubicBezTo>
                  <a:pt x="117539" y="281671"/>
                  <a:pt x="125463" y="273746"/>
                  <a:pt x="125463" y="263840"/>
                </a:cubicBezTo>
                <a:cubicBezTo>
                  <a:pt x="125463" y="253934"/>
                  <a:pt x="117539" y="246009"/>
                  <a:pt x="107633" y="246009"/>
                </a:cubicBezTo>
                <a:close/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268224" y="571500"/>
            <a:ext cx="438150" cy="438150"/>
          </a:xfrm>
          <a:custGeom>
            <a:avLst/>
            <a:gdLst/>
            <a:ahLst/>
            <a:cxnLst/>
            <a:rect l="0" t="0" r="0" b="0"/>
            <a:pathLst>
              <a:path w="438150" h="438150">
                <a:moveTo>
                  <a:pt x="171450" y="361950"/>
                </a:moveTo>
                <a:lnTo>
                  <a:pt x="171450" y="438150"/>
                </a:lnTo>
                <a:moveTo>
                  <a:pt x="133350" y="400050"/>
                </a:moveTo>
                <a:lnTo>
                  <a:pt x="171450" y="438150"/>
                </a:lnTo>
                <a:lnTo>
                  <a:pt x="209550" y="400050"/>
                </a:lnTo>
                <a:moveTo>
                  <a:pt x="104775" y="247650"/>
                </a:moveTo>
                <a:lnTo>
                  <a:pt x="85725" y="228600"/>
                </a:lnTo>
                <a:moveTo>
                  <a:pt x="238125" y="247650"/>
                </a:moveTo>
                <a:lnTo>
                  <a:pt x="257175" y="228600"/>
                </a:lnTo>
                <a:moveTo>
                  <a:pt x="95250" y="285750"/>
                </a:moveTo>
                <a:lnTo>
                  <a:pt x="66675" y="285750"/>
                </a:lnTo>
                <a:moveTo>
                  <a:pt x="276225" y="285750"/>
                </a:moveTo>
                <a:lnTo>
                  <a:pt x="247650" y="285750"/>
                </a:lnTo>
                <a:moveTo>
                  <a:pt x="299656" y="0"/>
                </a:moveTo>
                <a:cubicBezTo>
                  <a:pt x="265399" y="18909"/>
                  <a:pt x="237795" y="47909"/>
                  <a:pt x="220598" y="83058"/>
                </a:cubicBezTo>
                <a:lnTo>
                  <a:pt x="160591" y="205739"/>
                </a:lnTo>
                <a:cubicBezTo>
                  <a:pt x="155257" y="216789"/>
                  <a:pt x="155448" y="225933"/>
                  <a:pt x="163830" y="232600"/>
                </a:cubicBezTo>
                <a:cubicBezTo>
                  <a:pt x="172097" y="239040"/>
                  <a:pt x="184014" y="237593"/>
                  <a:pt x="190500" y="229362"/>
                </a:cubicBezTo>
                <a:lnTo>
                  <a:pt x="264223" y="117919"/>
                </a:lnTo>
                <a:cubicBezTo>
                  <a:pt x="271571" y="106689"/>
                  <a:pt x="286040" y="102544"/>
                  <a:pt x="298219" y="108180"/>
                </a:cubicBezTo>
                <a:cubicBezTo>
                  <a:pt x="310399" y="113816"/>
                  <a:pt x="316605" y="127529"/>
                  <a:pt x="312801" y="140398"/>
                </a:cubicBezTo>
                <a:lnTo>
                  <a:pt x="305371" y="166116"/>
                </a:lnTo>
                <a:cubicBezTo>
                  <a:pt x="304378" y="172853"/>
                  <a:pt x="306575" y="179668"/>
                  <a:pt x="311315" y="184558"/>
                </a:cubicBezTo>
                <a:cubicBezTo>
                  <a:pt x="316055" y="189447"/>
                  <a:pt x="322800" y="191854"/>
                  <a:pt x="329564" y="191071"/>
                </a:cubicBezTo>
                <a:cubicBezTo>
                  <a:pt x="336927" y="190313"/>
                  <a:pt x="343357" y="185761"/>
                  <a:pt x="346519" y="179070"/>
                </a:cubicBezTo>
                <a:lnTo>
                  <a:pt x="365569" y="125539"/>
                </a:lnTo>
                <a:cubicBezTo>
                  <a:pt x="377068" y="92288"/>
                  <a:pt x="404222" y="66844"/>
                  <a:pt x="438150" y="57531"/>
                </a:cubicBezTo>
                <a:moveTo>
                  <a:pt x="342900" y="323850"/>
                </a:moveTo>
                <a:lnTo>
                  <a:pt x="342900" y="381190"/>
                </a:lnTo>
                <a:moveTo>
                  <a:pt x="95250" y="381190"/>
                </a:moveTo>
                <a:lnTo>
                  <a:pt x="38100" y="381190"/>
                </a:lnTo>
                <a:cubicBezTo>
                  <a:pt x="17057" y="381190"/>
                  <a:pt x="0" y="364132"/>
                  <a:pt x="0" y="343090"/>
                </a:cubicBezTo>
                <a:cubicBezTo>
                  <a:pt x="0" y="332569"/>
                  <a:pt x="8528" y="324040"/>
                  <a:pt x="19050" y="324040"/>
                </a:cubicBezTo>
                <a:lnTo>
                  <a:pt x="419100" y="324040"/>
                </a:lnTo>
                <a:cubicBezTo>
                  <a:pt x="429621" y="324040"/>
                  <a:pt x="438150" y="332569"/>
                  <a:pt x="438150" y="343090"/>
                </a:cubicBezTo>
                <a:cubicBezTo>
                  <a:pt x="438150" y="364132"/>
                  <a:pt x="421092" y="381190"/>
                  <a:pt x="400050" y="381190"/>
                </a:cubicBezTo>
                <a:lnTo>
                  <a:pt x="247650" y="381190"/>
                </a:lnTo>
              </a:path>
            </a:pathLst>
          </a:custGeom>
          <a:noFill/>
          <a:ln w="14287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372249" y="371475"/>
            <a:ext cx="2543060" cy="1200150"/>
            <a:chOff x="390525" y="371475"/>
            <a:chExt cx="2543060" cy="1200150"/>
          </a:xfrm>
        </p:grpSpPr>
        <p:sp>
          <p:nvSpPr>
            <p:cNvPr id="6" name="TextBox 5"/>
            <p:cNvSpPr txBox="1"/>
            <p:nvPr/>
          </p:nvSpPr>
          <p:spPr>
            <a:xfrm>
              <a:off x="390525" y="371475"/>
              <a:ext cx="2543060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6B82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0525" y="771525"/>
              <a:ext cx="2543060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Trastorno por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0525" y="1171575"/>
              <a:ext cx="2543060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Atracón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420249" y="1190625"/>
            <a:ext cx="1423396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0">
                <a:solidFill>
                  <a:srgbClr val="FFE60A"/>
                </a:solidFill>
                <a:latin typeface="Roboto"/>
              </a:rPr>
              <a:t>Episodios frecuentes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77749" y="1190625"/>
            <a:ext cx="1235278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0">
                <a:solidFill>
                  <a:srgbClr val="F99539"/>
                </a:solidFill>
                <a:latin typeface="Roboto"/>
              </a:rPr>
              <a:t>Pérdida de control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420249" y="1466850"/>
            <a:ext cx="2126570" cy="304761"/>
            <a:chOff x="3438525" y="1466850"/>
            <a:chExt cx="2126570" cy="304761"/>
          </a:xfrm>
        </p:grpSpPr>
        <p:sp>
          <p:nvSpPr>
            <p:cNvPr id="12" name="TextBox 11"/>
            <p:cNvSpPr txBox="1"/>
            <p:nvPr/>
          </p:nvSpPr>
          <p:spPr>
            <a:xfrm>
              <a:off x="3438525" y="1466850"/>
              <a:ext cx="2126570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Al menos una vez por semana durante un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438525" y="1619250"/>
              <a:ext cx="2126570" cy="1523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mes o más.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277749" y="1466850"/>
            <a:ext cx="2284456" cy="304761"/>
            <a:chOff x="6296025" y="1466850"/>
            <a:chExt cx="2284456" cy="304761"/>
          </a:xfrm>
        </p:grpSpPr>
        <p:sp>
          <p:nvSpPr>
            <p:cNvPr id="15" name="TextBox 14"/>
            <p:cNvSpPr txBox="1"/>
            <p:nvPr/>
          </p:nvSpPr>
          <p:spPr>
            <a:xfrm>
              <a:off x="6296025" y="1466850"/>
              <a:ext cx="2284456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Sensación de no poder detenerse o limitar la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96025" y="1619250"/>
              <a:ext cx="2284456" cy="1523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cantidad.</a:t>
              </a:r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3210699" y="2657474"/>
            <a:ext cx="2686050" cy="2114550"/>
          </a:xfrm>
          <a:custGeom>
            <a:avLst/>
            <a:gdLst/>
            <a:ahLst/>
            <a:cxnLst/>
            <a:rect l="0" t="0" r="0" b="0"/>
            <a:pathLst>
              <a:path w="2686050" h="21145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2000250"/>
                </a:moveTo>
                <a:lnTo>
                  <a:pt x="2686050" y="114300"/>
                </a:lnTo>
                <a:moveTo>
                  <a:pt x="2571750" y="2114550"/>
                </a:moveTo>
                <a:cubicBezTo>
                  <a:pt x="2634875" y="2114550"/>
                  <a:pt x="2686050" y="2063375"/>
                  <a:pt x="2686050" y="2000250"/>
                </a:cubicBezTo>
                <a:moveTo>
                  <a:pt x="2571750" y="2114550"/>
                </a:moveTo>
                <a:lnTo>
                  <a:pt x="114300" y="2114550"/>
                </a:lnTo>
                <a:moveTo>
                  <a:pt x="114300" y="2114550"/>
                </a:moveTo>
                <a:cubicBezTo>
                  <a:pt x="51174" y="2114550"/>
                  <a:pt x="0" y="2063375"/>
                  <a:pt x="0" y="2000250"/>
                </a:cubicBezTo>
                <a:moveTo>
                  <a:pt x="0" y="20002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D6A6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6068199" y="2657474"/>
            <a:ext cx="2686050" cy="2114550"/>
          </a:xfrm>
          <a:custGeom>
            <a:avLst/>
            <a:gdLst/>
            <a:ahLst/>
            <a:cxnLst/>
            <a:rect l="0" t="0" r="0" b="0"/>
            <a:pathLst>
              <a:path w="2686050" h="21145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2000250"/>
                </a:moveTo>
                <a:lnTo>
                  <a:pt x="2686050" y="114300"/>
                </a:lnTo>
                <a:moveTo>
                  <a:pt x="2571750" y="2114550"/>
                </a:moveTo>
                <a:cubicBezTo>
                  <a:pt x="2634875" y="2114550"/>
                  <a:pt x="2686050" y="2063375"/>
                  <a:pt x="2686050" y="2000250"/>
                </a:cubicBezTo>
                <a:moveTo>
                  <a:pt x="2571750" y="2114550"/>
                </a:moveTo>
                <a:lnTo>
                  <a:pt x="114300" y="2114550"/>
                </a:lnTo>
                <a:moveTo>
                  <a:pt x="114300" y="2114550"/>
                </a:moveTo>
                <a:cubicBezTo>
                  <a:pt x="51174" y="2114550"/>
                  <a:pt x="0" y="2063375"/>
                  <a:pt x="0" y="2000250"/>
                </a:cubicBezTo>
                <a:moveTo>
                  <a:pt x="0" y="20002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669BE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3420249" y="2905125"/>
            <a:ext cx="419100" cy="342900"/>
          </a:xfrm>
          <a:custGeom>
            <a:avLst/>
            <a:gdLst/>
            <a:ahLst/>
            <a:cxnLst/>
            <a:rect l="0" t="0" r="0" b="0"/>
            <a:pathLst>
              <a:path w="419100" h="342900">
                <a:moveTo>
                  <a:pt x="209550" y="57150"/>
                </a:moveTo>
                <a:lnTo>
                  <a:pt x="209550" y="342900"/>
                </a:lnTo>
                <a:moveTo>
                  <a:pt x="153943" y="342900"/>
                </a:moveTo>
                <a:lnTo>
                  <a:pt x="264642" y="342900"/>
                </a:lnTo>
                <a:moveTo>
                  <a:pt x="19" y="171411"/>
                </a:moveTo>
                <a:lnTo>
                  <a:pt x="66675" y="19050"/>
                </a:lnTo>
                <a:lnTo>
                  <a:pt x="133102" y="171411"/>
                </a:lnTo>
                <a:moveTo>
                  <a:pt x="182594" y="19050"/>
                </a:moveTo>
                <a:lnTo>
                  <a:pt x="38100" y="19050"/>
                </a:lnTo>
                <a:moveTo>
                  <a:pt x="133350" y="171450"/>
                </a:moveTo>
                <a:cubicBezTo>
                  <a:pt x="133350" y="208273"/>
                  <a:pt x="103498" y="238125"/>
                  <a:pt x="66675" y="238125"/>
                </a:cubicBezTo>
                <a:cubicBezTo>
                  <a:pt x="29851" y="238125"/>
                  <a:pt x="0" y="208273"/>
                  <a:pt x="0" y="171450"/>
                </a:cubicBezTo>
                <a:close/>
                <a:moveTo>
                  <a:pt x="419080" y="171411"/>
                </a:moveTo>
                <a:lnTo>
                  <a:pt x="352425" y="19050"/>
                </a:lnTo>
                <a:lnTo>
                  <a:pt x="285997" y="171411"/>
                </a:lnTo>
                <a:moveTo>
                  <a:pt x="236505" y="19050"/>
                </a:moveTo>
                <a:lnTo>
                  <a:pt x="381000" y="19050"/>
                </a:lnTo>
                <a:moveTo>
                  <a:pt x="285750" y="171450"/>
                </a:moveTo>
                <a:cubicBezTo>
                  <a:pt x="285750" y="208273"/>
                  <a:pt x="315601" y="238125"/>
                  <a:pt x="352425" y="238125"/>
                </a:cubicBezTo>
                <a:cubicBezTo>
                  <a:pt x="389248" y="238125"/>
                  <a:pt x="419100" y="208273"/>
                  <a:pt x="419100" y="171450"/>
                </a:cubicBezTo>
                <a:close/>
                <a:moveTo>
                  <a:pt x="180975" y="28575"/>
                </a:moveTo>
                <a:cubicBezTo>
                  <a:pt x="180975" y="44356"/>
                  <a:pt x="193768" y="57150"/>
                  <a:pt x="209550" y="57150"/>
                </a:cubicBezTo>
                <a:cubicBezTo>
                  <a:pt x="225331" y="57150"/>
                  <a:pt x="238125" y="44356"/>
                  <a:pt x="238125" y="28575"/>
                </a:cubicBezTo>
                <a:cubicBezTo>
                  <a:pt x="238125" y="12793"/>
                  <a:pt x="225331" y="0"/>
                  <a:pt x="209550" y="0"/>
                </a:cubicBezTo>
                <a:cubicBezTo>
                  <a:pt x="193768" y="0"/>
                  <a:pt x="180975" y="12793"/>
                  <a:pt x="180975" y="28575"/>
                </a:cubicBezTo>
                <a:close/>
              </a:path>
            </a:pathLst>
          </a:custGeom>
          <a:noFill/>
          <a:ln w="14287">
            <a:solidFill>
              <a:srgbClr val="FD6A6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6278140" y="2856831"/>
            <a:ext cx="418316" cy="438818"/>
          </a:xfrm>
          <a:custGeom>
            <a:avLst/>
            <a:gdLst/>
            <a:ahLst/>
            <a:cxnLst/>
            <a:rect l="0" t="0" r="0" b="0"/>
            <a:pathLst>
              <a:path w="418316" h="438818">
                <a:moveTo>
                  <a:pt x="35917" y="421769"/>
                </a:moveTo>
                <a:cubicBezTo>
                  <a:pt x="36940" y="431458"/>
                  <a:pt x="45109" y="438814"/>
                  <a:pt x="54853" y="438818"/>
                </a:cubicBezTo>
                <a:lnTo>
                  <a:pt x="363463" y="438818"/>
                </a:lnTo>
                <a:cubicBezTo>
                  <a:pt x="373206" y="438814"/>
                  <a:pt x="381375" y="431458"/>
                  <a:pt x="382398" y="421769"/>
                </a:cubicBezTo>
                <a:lnTo>
                  <a:pt x="417641" y="87003"/>
                </a:lnTo>
                <a:cubicBezTo>
                  <a:pt x="418316" y="80550"/>
                  <a:pt x="415660" y="74196"/>
                  <a:pt x="410592" y="70144"/>
                </a:cubicBezTo>
                <a:cubicBezTo>
                  <a:pt x="353422" y="24533"/>
                  <a:pt x="282290" y="0"/>
                  <a:pt x="209158" y="668"/>
                </a:cubicBezTo>
                <a:cubicBezTo>
                  <a:pt x="136025" y="0"/>
                  <a:pt x="64893" y="24533"/>
                  <a:pt x="7723" y="70144"/>
                </a:cubicBezTo>
                <a:cubicBezTo>
                  <a:pt x="2656" y="74196"/>
                  <a:pt x="0" y="80550"/>
                  <a:pt x="675" y="87003"/>
                </a:cubicBezTo>
                <a:close/>
                <a:moveTo>
                  <a:pt x="366777" y="85403"/>
                </a:moveTo>
                <a:cubicBezTo>
                  <a:pt x="369468" y="87166"/>
                  <a:pt x="371088" y="90168"/>
                  <a:pt x="371083" y="93385"/>
                </a:cubicBezTo>
                <a:lnTo>
                  <a:pt x="371083" y="143543"/>
                </a:lnTo>
                <a:cubicBezTo>
                  <a:pt x="371083" y="148804"/>
                  <a:pt x="366818" y="153068"/>
                  <a:pt x="361558" y="153068"/>
                </a:cubicBezTo>
                <a:lnTo>
                  <a:pt x="56758" y="153068"/>
                </a:lnTo>
                <a:cubicBezTo>
                  <a:pt x="51497" y="153068"/>
                  <a:pt x="47233" y="148804"/>
                  <a:pt x="47233" y="143543"/>
                </a:cubicBezTo>
                <a:lnTo>
                  <a:pt x="47233" y="93385"/>
                </a:lnTo>
                <a:cubicBezTo>
                  <a:pt x="47228" y="90168"/>
                  <a:pt x="48847" y="87166"/>
                  <a:pt x="51538" y="85403"/>
                </a:cubicBezTo>
                <a:cubicBezTo>
                  <a:pt x="120062" y="41020"/>
                  <a:pt x="204110" y="27549"/>
                  <a:pt x="283072" y="48293"/>
                </a:cubicBezTo>
                <a:cubicBezTo>
                  <a:pt x="312789" y="56077"/>
                  <a:pt x="341055" y="68608"/>
                  <a:pt x="366777" y="85403"/>
                </a:cubicBezTo>
                <a:close/>
                <a:moveTo>
                  <a:pt x="81027" y="340235"/>
                </a:moveTo>
                <a:lnTo>
                  <a:pt x="74055" y="263463"/>
                </a:lnTo>
                <a:cubicBezTo>
                  <a:pt x="72410" y="245976"/>
                  <a:pt x="80523" y="229003"/>
                  <a:pt x="95165" y="219302"/>
                </a:cubicBezTo>
                <a:cubicBezTo>
                  <a:pt x="109807" y="209600"/>
                  <a:pt x="128600" y="208745"/>
                  <a:pt x="144062" y="217077"/>
                </a:cubicBezTo>
                <a:cubicBezTo>
                  <a:pt x="159525" y="225409"/>
                  <a:pt x="169146" y="241575"/>
                  <a:pt x="169096" y="259139"/>
                </a:cubicBezTo>
                <a:lnTo>
                  <a:pt x="169096" y="336234"/>
                </a:lnTo>
                <a:cubicBezTo>
                  <a:pt x="169158" y="359867"/>
                  <a:pt x="150587" y="379353"/>
                  <a:pt x="126978" y="380425"/>
                </a:cubicBezTo>
                <a:cubicBezTo>
                  <a:pt x="103369" y="381497"/>
                  <a:pt x="83108" y="363776"/>
                  <a:pt x="81027" y="340235"/>
                </a:cubicBezTo>
                <a:close/>
                <a:moveTo>
                  <a:pt x="337288" y="340235"/>
                </a:moveTo>
                <a:cubicBezTo>
                  <a:pt x="335208" y="363776"/>
                  <a:pt x="314946" y="381497"/>
                  <a:pt x="291337" y="380425"/>
                </a:cubicBezTo>
                <a:cubicBezTo>
                  <a:pt x="267729" y="379353"/>
                  <a:pt x="249157" y="359867"/>
                  <a:pt x="249220" y="336234"/>
                </a:cubicBezTo>
                <a:lnTo>
                  <a:pt x="249220" y="259139"/>
                </a:lnTo>
                <a:cubicBezTo>
                  <a:pt x="249170" y="241575"/>
                  <a:pt x="258791" y="225409"/>
                  <a:pt x="274253" y="217077"/>
                </a:cubicBezTo>
                <a:cubicBezTo>
                  <a:pt x="289715" y="208745"/>
                  <a:pt x="308509" y="209600"/>
                  <a:pt x="323150" y="219302"/>
                </a:cubicBezTo>
                <a:cubicBezTo>
                  <a:pt x="337792" y="229003"/>
                  <a:pt x="345905" y="245976"/>
                  <a:pt x="344260" y="263463"/>
                </a:cubicBezTo>
                <a:close/>
                <a:moveTo>
                  <a:pt x="190108" y="153068"/>
                </a:moveTo>
                <a:lnTo>
                  <a:pt x="209158" y="95918"/>
                </a:lnTo>
                <a:lnTo>
                  <a:pt x="228208" y="153068"/>
                </a:lnTo>
                <a:moveTo>
                  <a:pt x="209158" y="67343"/>
                </a:moveTo>
                <a:lnTo>
                  <a:pt x="209158" y="38768"/>
                </a:lnTo>
                <a:moveTo>
                  <a:pt x="256783" y="71782"/>
                </a:moveTo>
                <a:lnTo>
                  <a:pt x="262060" y="43702"/>
                </a:lnTo>
                <a:moveTo>
                  <a:pt x="302750" y="84984"/>
                </a:moveTo>
                <a:lnTo>
                  <a:pt x="313171" y="58371"/>
                </a:lnTo>
                <a:moveTo>
                  <a:pt x="156256" y="43702"/>
                </a:moveTo>
                <a:lnTo>
                  <a:pt x="161533" y="71782"/>
                </a:lnTo>
                <a:moveTo>
                  <a:pt x="105164" y="58371"/>
                </a:moveTo>
                <a:lnTo>
                  <a:pt x="115565" y="84984"/>
                </a:lnTo>
              </a:path>
            </a:pathLst>
          </a:custGeom>
          <a:noFill/>
          <a:ln w="14287">
            <a:solidFill>
              <a:srgbClr val="F669BE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3420249" y="3476625"/>
            <a:ext cx="1249918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0">
                <a:solidFill>
                  <a:srgbClr val="FD6A65"/>
                </a:solidFill>
                <a:latin typeface="Roboto"/>
              </a:rPr>
              <a:t>Sin compensación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77749" y="3476625"/>
            <a:ext cx="1702955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0">
                <a:solidFill>
                  <a:srgbClr val="F669BE"/>
                </a:solidFill>
                <a:latin typeface="Roboto"/>
              </a:rPr>
              <a:t>Asociación con obesidad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3420249" y="3752850"/>
            <a:ext cx="2060495" cy="304761"/>
            <a:chOff x="3438525" y="3752850"/>
            <a:chExt cx="2060495" cy="304761"/>
          </a:xfrm>
        </p:grpSpPr>
        <p:sp>
          <p:nvSpPr>
            <p:cNvPr id="24" name="TextBox 23"/>
            <p:cNvSpPr txBox="1"/>
            <p:nvPr/>
          </p:nvSpPr>
          <p:spPr>
            <a:xfrm>
              <a:off x="3438525" y="3752850"/>
              <a:ext cx="2060495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A diferencia de la bulimia, no se realizan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438525" y="3905250"/>
              <a:ext cx="2060495" cy="1523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purgas ni ejercicio extremo regular.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277749" y="3752850"/>
            <a:ext cx="2001678" cy="304761"/>
            <a:chOff x="6296025" y="3752850"/>
            <a:chExt cx="2001678" cy="304761"/>
          </a:xfrm>
        </p:grpSpPr>
        <p:sp>
          <p:nvSpPr>
            <p:cNvPr id="27" name="TextBox 26"/>
            <p:cNvSpPr txBox="1"/>
            <p:nvPr/>
          </p:nvSpPr>
          <p:spPr>
            <a:xfrm>
              <a:off x="6296025" y="3752850"/>
              <a:ext cx="2001678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Frecuente aumento de peso y malestar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296025" y="3905250"/>
              <a:ext cx="2001678" cy="1523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subjetivo marcado.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72249" y="4086225"/>
            <a:ext cx="2147058" cy="685800"/>
            <a:chOff x="390525" y="4086225"/>
            <a:chExt cx="2147058" cy="685800"/>
          </a:xfrm>
        </p:grpSpPr>
        <p:sp>
          <p:nvSpPr>
            <p:cNvPr id="30" name="TextBox 29"/>
            <p:cNvSpPr txBox="1"/>
            <p:nvPr/>
          </p:nvSpPr>
          <p:spPr>
            <a:xfrm>
              <a:off x="390525" y="4086225"/>
              <a:ext cx="214705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Ingesta compulsiva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90525" y="4314825"/>
              <a:ext cx="214705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recurrente sin conductas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0525" y="4543425"/>
              <a:ext cx="214705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compensatorias.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50423" y="3413124"/>
            <a:ext cx="1443153" cy="895904"/>
          </a:xfrm>
          <a:custGeom>
            <a:avLst/>
            <a:gdLst/>
            <a:ahLst/>
            <a:cxnLst/>
            <a:rect l="0" t="0" r="0" b="0"/>
            <a:pathLst>
              <a:path w="1443153" h="895904">
                <a:moveTo>
                  <a:pt x="1437862" y="86507"/>
                </a:moveTo>
                <a:cubicBezTo>
                  <a:pt x="1350876" y="123683"/>
                  <a:pt x="1255102" y="144262"/>
                  <a:pt x="1154522" y="144262"/>
                </a:cubicBezTo>
                <a:cubicBezTo>
                  <a:pt x="992080" y="144262"/>
                  <a:pt x="842174" y="90584"/>
                  <a:pt x="721576" y="0"/>
                </a:cubicBezTo>
                <a:cubicBezTo>
                  <a:pt x="600977" y="90584"/>
                  <a:pt x="451072" y="144262"/>
                  <a:pt x="288630" y="144262"/>
                </a:cubicBezTo>
                <a:cubicBezTo>
                  <a:pt x="188050" y="144262"/>
                  <a:pt x="92277" y="123683"/>
                  <a:pt x="5290" y="86507"/>
                </a:cubicBezTo>
                <a:cubicBezTo>
                  <a:pt x="1797" y="115292"/>
                  <a:pt x="0" y="144600"/>
                  <a:pt x="0" y="174328"/>
                </a:cubicBezTo>
                <a:cubicBezTo>
                  <a:pt x="0" y="572844"/>
                  <a:pt x="323060" y="895904"/>
                  <a:pt x="721576" y="895904"/>
                </a:cubicBezTo>
                <a:cubicBezTo>
                  <a:pt x="1120092" y="895904"/>
                  <a:pt x="1443153" y="572844"/>
                  <a:pt x="1443153" y="174328"/>
                </a:cubicBezTo>
                <a:cubicBezTo>
                  <a:pt x="1443153" y="144600"/>
                  <a:pt x="1441355" y="115292"/>
                  <a:pt x="1437862" y="86507"/>
                </a:cubicBezTo>
                <a:close/>
              </a:path>
            </a:pathLst>
          </a:custGeom>
          <a:noFill/>
          <a:ln w="9022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4571999" y="2114231"/>
            <a:ext cx="1154522" cy="1385398"/>
          </a:xfrm>
          <a:custGeom>
            <a:avLst/>
            <a:gdLst/>
            <a:ahLst/>
            <a:cxnLst/>
            <a:rect l="0" t="0" r="0" b="0"/>
            <a:pathLst>
              <a:path w="1154522" h="1385398">
                <a:moveTo>
                  <a:pt x="283340" y="809397"/>
                </a:moveTo>
                <a:cubicBezTo>
                  <a:pt x="286832" y="780612"/>
                  <a:pt x="288630" y="751304"/>
                  <a:pt x="288630" y="721576"/>
                </a:cubicBezTo>
                <a:cubicBezTo>
                  <a:pt x="288630" y="485503"/>
                  <a:pt x="175263" y="275908"/>
                  <a:pt x="0" y="144262"/>
                </a:cubicBezTo>
                <a:cubicBezTo>
                  <a:pt x="120598" y="53677"/>
                  <a:pt x="270504" y="0"/>
                  <a:pt x="432945" y="0"/>
                </a:cubicBezTo>
                <a:cubicBezTo>
                  <a:pt x="831461" y="0"/>
                  <a:pt x="1154522" y="323060"/>
                  <a:pt x="1154522" y="721576"/>
                </a:cubicBezTo>
                <a:cubicBezTo>
                  <a:pt x="1154522" y="1019512"/>
                  <a:pt x="973955" y="1275274"/>
                  <a:pt x="716286" y="1385398"/>
                </a:cubicBezTo>
                <a:cubicBezTo>
                  <a:pt x="684774" y="1125693"/>
                  <a:pt x="515299" y="908533"/>
                  <a:pt x="283340" y="809397"/>
                </a:cubicBezTo>
                <a:close/>
              </a:path>
            </a:pathLst>
          </a:custGeom>
          <a:noFill/>
          <a:ln w="9022">
            <a:solidFill>
              <a:srgbClr val="F669BE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417477" y="2114231"/>
            <a:ext cx="1154522" cy="1385398"/>
          </a:xfrm>
          <a:custGeom>
            <a:avLst/>
            <a:gdLst/>
            <a:ahLst/>
            <a:cxnLst/>
            <a:rect l="0" t="0" r="0" b="0"/>
            <a:pathLst>
              <a:path w="1154522" h="1385398">
                <a:moveTo>
                  <a:pt x="871182" y="809397"/>
                </a:moveTo>
                <a:cubicBezTo>
                  <a:pt x="867689" y="780612"/>
                  <a:pt x="865891" y="751304"/>
                  <a:pt x="865891" y="721576"/>
                </a:cubicBezTo>
                <a:cubicBezTo>
                  <a:pt x="865891" y="485503"/>
                  <a:pt x="979259" y="275908"/>
                  <a:pt x="1154522" y="144262"/>
                </a:cubicBezTo>
                <a:cubicBezTo>
                  <a:pt x="1033924" y="53677"/>
                  <a:pt x="884018" y="0"/>
                  <a:pt x="721576" y="0"/>
                </a:cubicBezTo>
                <a:cubicBezTo>
                  <a:pt x="323060" y="0"/>
                  <a:pt x="0" y="323060"/>
                  <a:pt x="0" y="721576"/>
                </a:cubicBezTo>
                <a:cubicBezTo>
                  <a:pt x="0" y="1019512"/>
                  <a:pt x="180566" y="1275274"/>
                  <a:pt x="438236" y="1385398"/>
                </a:cubicBezTo>
                <a:cubicBezTo>
                  <a:pt x="469747" y="1125693"/>
                  <a:pt x="639223" y="908533"/>
                  <a:pt x="871182" y="809397"/>
                </a:cubicBezTo>
                <a:close/>
              </a:path>
            </a:pathLst>
          </a:custGeom>
          <a:noFill/>
          <a:ln w="9022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855714" y="2923628"/>
            <a:ext cx="716286" cy="633755"/>
          </a:xfrm>
          <a:custGeom>
            <a:avLst/>
            <a:gdLst/>
            <a:ahLst/>
            <a:cxnLst/>
            <a:rect l="0" t="0" r="0" b="0"/>
            <a:pathLst>
              <a:path w="716286" h="633755">
                <a:moveTo>
                  <a:pt x="432945" y="0"/>
                </a:moveTo>
                <a:cubicBezTo>
                  <a:pt x="200986" y="99135"/>
                  <a:pt x="31511" y="316295"/>
                  <a:pt x="0" y="576000"/>
                </a:cubicBezTo>
                <a:cubicBezTo>
                  <a:pt x="86986" y="613177"/>
                  <a:pt x="182760" y="633755"/>
                  <a:pt x="283340" y="633755"/>
                </a:cubicBezTo>
                <a:cubicBezTo>
                  <a:pt x="445782" y="633755"/>
                  <a:pt x="595687" y="580078"/>
                  <a:pt x="716286" y="489492"/>
                </a:cubicBezTo>
                <a:cubicBezTo>
                  <a:pt x="563093" y="374425"/>
                  <a:pt x="457189" y="199803"/>
                  <a:pt x="432945" y="0"/>
                </a:cubicBezTo>
                <a:close/>
              </a:path>
            </a:pathLst>
          </a:custGeom>
          <a:noFill/>
          <a:ln w="9022">
            <a:solidFill>
              <a:srgbClr val="44E09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571999" y="2923628"/>
            <a:ext cx="716286" cy="633755"/>
          </a:xfrm>
          <a:custGeom>
            <a:avLst/>
            <a:gdLst/>
            <a:ahLst/>
            <a:cxnLst/>
            <a:rect l="0" t="0" r="0" b="0"/>
            <a:pathLst>
              <a:path w="716286" h="633755">
                <a:moveTo>
                  <a:pt x="283340" y="0"/>
                </a:moveTo>
                <a:cubicBezTo>
                  <a:pt x="259097" y="199803"/>
                  <a:pt x="153193" y="374425"/>
                  <a:pt x="0" y="489492"/>
                </a:cubicBezTo>
                <a:cubicBezTo>
                  <a:pt x="120598" y="580078"/>
                  <a:pt x="270504" y="633755"/>
                  <a:pt x="432945" y="633755"/>
                </a:cubicBezTo>
                <a:cubicBezTo>
                  <a:pt x="533525" y="633755"/>
                  <a:pt x="629299" y="613177"/>
                  <a:pt x="716286" y="576000"/>
                </a:cubicBezTo>
                <a:cubicBezTo>
                  <a:pt x="684775" y="316295"/>
                  <a:pt x="515299" y="99135"/>
                  <a:pt x="283340" y="0"/>
                </a:cubicBezTo>
                <a:close/>
              </a:path>
            </a:pathLst>
          </a:custGeom>
          <a:noFill/>
          <a:ln w="9022">
            <a:solidFill>
              <a:srgbClr val="CD6AFB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4283369" y="2258492"/>
            <a:ext cx="577261" cy="665134"/>
          </a:xfrm>
          <a:custGeom>
            <a:avLst/>
            <a:gdLst/>
            <a:ahLst/>
            <a:cxnLst/>
            <a:rect l="0" t="0" r="0" b="0"/>
            <a:pathLst>
              <a:path w="577261" h="665134">
                <a:moveTo>
                  <a:pt x="571970" y="665134"/>
                </a:moveTo>
                <a:cubicBezTo>
                  <a:pt x="575463" y="636349"/>
                  <a:pt x="577261" y="607041"/>
                  <a:pt x="577261" y="577314"/>
                </a:cubicBezTo>
                <a:cubicBezTo>
                  <a:pt x="577261" y="341240"/>
                  <a:pt x="463893" y="131645"/>
                  <a:pt x="288630" y="0"/>
                </a:cubicBezTo>
                <a:cubicBezTo>
                  <a:pt x="113367" y="131645"/>
                  <a:pt x="0" y="341240"/>
                  <a:pt x="0" y="577314"/>
                </a:cubicBezTo>
                <a:cubicBezTo>
                  <a:pt x="0" y="607041"/>
                  <a:pt x="1797" y="636349"/>
                  <a:pt x="5290" y="665134"/>
                </a:cubicBezTo>
                <a:cubicBezTo>
                  <a:pt x="92277" y="627958"/>
                  <a:pt x="188050" y="607379"/>
                  <a:pt x="288630" y="607379"/>
                </a:cubicBezTo>
                <a:cubicBezTo>
                  <a:pt x="389210" y="607379"/>
                  <a:pt x="484984" y="627958"/>
                  <a:pt x="571970" y="665134"/>
                </a:cubicBezTo>
                <a:close/>
              </a:path>
            </a:pathLst>
          </a:custGeom>
          <a:noFill/>
          <a:ln w="9022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4289382" y="2865874"/>
            <a:ext cx="566680" cy="547248"/>
          </a:xfrm>
          <a:custGeom>
            <a:avLst/>
            <a:gdLst/>
            <a:ahLst/>
            <a:cxnLst/>
            <a:rect l="0" t="0" r="0" b="0"/>
            <a:pathLst>
              <a:path w="566680" h="547248">
                <a:moveTo>
                  <a:pt x="566680" y="57755"/>
                </a:moveTo>
                <a:cubicBezTo>
                  <a:pt x="542437" y="257558"/>
                  <a:pt x="436533" y="432180"/>
                  <a:pt x="283340" y="547248"/>
                </a:cubicBezTo>
                <a:cubicBezTo>
                  <a:pt x="130147" y="432180"/>
                  <a:pt x="24243" y="257558"/>
                  <a:pt x="0" y="57755"/>
                </a:cubicBezTo>
                <a:cubicBezTo>
                  <a:pt x="86986" y="20578"/>
                  <a:pt x="182760" y="0"/>
                  <a:pt x="283340" y="0"/>
                </a:cubicBezTo>
                <a:cubicBezTo>
                  <a:pt x="383920" y="0"/>
                  <a:pt x="479693" y="20578"/>
                  <a:pt x="566680" y="57755"/>
                </a:cubicBezTo>
                <a:close/>
              </a:path>
            </a:pathLst>
          </a:custGeom>
          <a:noFill/>
          <a:ln w="9022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830369" y="2463002"/>
            <a:ext cx="495900" cy="14431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900" b="0">
                <a:solidFill>
                  <a:srgbClr val="FFE60A"/>
                </a:solidFill>
                <a:latin typeface="Roboto"/>
              </a:rPr>
              <a:t>Sensorial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778265" y="2547177"/>
            <a:ext cx="273798" cy="279610"/>
          </a:xfrm>
          <a:custGeom>
            <a:avLst/>
            <a:gdLst/>
            <a:ahLst/>
            <a:cxnLst/>
            <a:rect l="0" t="0" r="0" b="0"/>
            <a:pathLst>
              <a:path w="273798" h="279610">
                <a:moveTo>
                  <a:pt x="79724" y="279610"/>
                </a:moveTo>
                <a:lnTo>
                  <a:pt x="79724" y="210756"/>
                </a:lnTo>
                <a:cubicBezTo>
                  <a:pt x="68461" y="200322"/>
                  <a:pt x="59726" y="187549"/>
                  <a:pt x="54083" y="173414"/>
                </a:cubicBezTo>
                <a:moveTo>
                  <a:pt x="195121" y="279610"/>
                </a:moveTo>
                <a:lnTo>
                  <a:pt x="195121" y="246639"/>
                </a:lnTo>
                <a:lnTo>
                  <a:pt x="211605" y="246639"/>
                </a:lnTo>
                <a:cubicBezTo>
                  <a:pt x="220350" y="246639"/>
                  <a:pt x="228737" y="243166"/>
                  <a:pt x="234920" y="236983"/>
                </a:cubicBezTo>
                <a:cubicBezTo>
                  <a:pt x="241102" y="230799"/>
                  <a:pt x="244577" y="222413"/>
                  <a:pt x="244577" y="213669"/>
                </a:cubicBezTo>
                <a:lnTo>
                  <a:pt x="244577" y="180699"/>
                </a:lnTo>
                <a:lnTo>
                  <a:pt x="265458" y="180699"/>
                </a:lnTo>
                <a:cubicBezTo>
                  <a:pt x="266795" y="180697"/>
                  <a:pt x="268113" y="180370"/>
                  <a:pt x="269295" y="179745"/>
                </a:cubicBezTo>
                <a:cubicBezTo>
                  <a:pt x="270479" y="179121"/>
                  <a:pt x="271493" y="178218"/>
                  <a:pt x="272250" y="177115"/>
                </a:cubicBezTo>
                <a:cubicBezTo>
                  <a:pt x="273007" y="176012"/>
                  <a:pt x="273484" y="174741"/>
                  <a:pt x="273642" y="173414"/>
                </a:cubicBezTo>
                <a:cubicBezTo>
                  <a:pt x="273798" y="172085"/>
                  <a:pt x="273630" y="170738"/>
                  <a:pt x="273151" y="169489"/>
                </a:cubicBezTo>
                <a:cubicBezTo>
                  <a:pt x="249595" y="108382"/>
                  <a:pt x="233865" y="52919"/>
                  <a:pt x="182620" y="36936"/>
                </a:cubicBezTo>
                <a:moveTo>
                  <a:pt x="14924" y="36980"/>
                </a:moveTo>
                <a:cubicBezTo>
                  <a:pt x="14924" y="52423"/>
                  <a:pt x="25800" y="64941"/>
                  <a:pt x="39217" y="64941"/>
                </a:cubicBezTo>
                <a:cubicBezTo>
                  <a:pt x="52634" y="64941"/>
                  <a:pt x="63510" y="52423"/>
                  <a:pt x="63510" y="36980"/>
                </a:cubicBezTo>
                <a:cubicBezTo>
                  <a:pt x="63510" y="21538"/>
                  <a:pt x="52634" y="9019"/>
                  <a:pt x="39217" y="9019"/>
                </a:cubicBezTo>
                <a:cubicBezTo>
                  <a:pt x="25800" y="9019"/>
                  <a:pt x="14924" y="21538"/>
                  <a:pt x="14924" y="36980"/>
                </a:cubicBezTo>
                <a:moveTo>
                  <a:pt x="96556" y="13856"/>
                </a:moveTo>
                <a:lnTo>
                  <a:pt x="96556" y="43179"/>
                </a:lnTo>
                <a:cubicBezTo>
                  <a:pt x="96556" y="55202"/>
                  <a:pt x="108412" y="64948"/>
                  <a:pt x="123038" y="64948"/>
                </a:cubicBezTo>
                <a:cubicBezTo>
                  <a:pt x="137663" y="64948"/>
                  <a:pt x="149519" y="55202"/>
                  <a:pt x="149519" y="43179"/>
                </a:cubicBezTo>
                <a:lnTo>
                  <a:pt x="149519" y="13856"/>
                </a:lnTo>
                <a:moveTo>
                  <a:pt x="0" y="0"/>
                </a:moveTo>
                <a:moveTo>
                  <a:pt x="39220" y="64948"/>
                </a:moveTo>
                <a:lnTo>
                  <a:pt x="39220" y="136836"/>
                </a:lnTo>
                <a:moveTo>
                  <a:pt x="0" y="0"/>
                </a:moveTo>
                <a:moveTo>
                  <a:pt x="123040" y="13856"/>
                </a:moveTo>
                <a:lnTo>
                  <a:pt x="123040" y="136836"/>
                </a:lnTo>
              </a:path>
            </a:pathLst>
          </a:custGeom>
          <a:noFill/>
          <a:ln w="9022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4445610" y="2484013"/>
            <a:ext cx="250672" cy="270616"/>
          </a:xfrm>
          <a:custGeom>
            <a:avLst/>
            <a:gdLst/>
            <a:ahLst/>
            <a:cxnLst/>
            <a:rect l="0" t="0" r="0" b="0"/>
            <a:pathLst>
              <a:path w="250672" h="270616">
                <a:moveTo>
                  <a:pt x="38301" y="270616"/>
                </a:moveTo>
                <a:lnTo>
                  <a:pt x="38301" y="195272"/>
                </a:lnTo>
                <a:cubicBezTo>
                  <a:pt x="21683" y="179877"/>
                  <a:pt x="10094" y="159829"/>
                  <a:pt x="5047" y="137746"/>
                </a:cubicBezTo>
                <a:cubicBezTo>
                  <a:pt x="0" y="115664"/>
                  <a:pt x="1728" y="92571"/>
                  <a:pt x="10008" y="71486"/>
                </a:cubicBezTo>
                <a:cubicBezTo>
                  <a:pt x="18287" y="50401"/>
                  <a:pt x="32733" y="32302"/>
                  <a:pt x="51457" y="19554"/>
                </a:cubicBezTo>
                <a:cubicBezTo>
                  <a:pt x="70182" y="6805"/>
                  <a:pt x="92316" y="0"/>
                  <a:pt x="114969" y="25"/>
                </a:cubicBezTo>
                <a:cubicBezTo>
                  <a:pt x="200824" y="25"/>
                  <a:pt x="219357" y="70716"/>
                  <a:pt x="249964" y="150113"/>
                </a:cubicBezTo>
                <a:cubicBezTo>
                  <a:pt x="250488" y="151480"/>
                  <a:pt x="250672" y="152953"/>
                  <a:pt x="250500" y="154407"/>
                </a:cubicBezTo>
                <a:cubicBezTo>
                  <a:pt x="250328" y="155861"/>
                  <a:pt x="249806" y="157252"/>
                  <a:pt x="248978" y="158459"/>
                </a:cubicBezTo>
                <a:cubicBezTo>
                  <a:pt x="248149" y="159665"/>
                  <a:pt x="247040" y="160653"/>
                  <a:pt x="245745" y="161336"/>
                </a:cubicBezTo>
                <a:cubicBezTo>
                  <a:pt x="244450" y="162019"/>
                  <a:pt x="243009" y="162377"/>
                  <a:pt x="241545" y="162380"/>
                </a:cubicBezTo>
                <a:lnTo>
                  <a:pt x="218696" y="162380"/>
                </a:lnTo>
                <a:lnTo>
                  <a:pt x="218696" y="198459"/>
                </a:lnTo>
                <a:cubicBezTo>
                  <a:pt x="218696" y="208028"/>
                  <a:pt x="214894" y="217204"/>
                  <a:pt x="208128" y="223970"/>
                </a:cubicBezTo>
                <a:cubicBezTo>
                  <a:pt x="201362" y="230736"/>
                  <a:pt x="192185" y="234537"/>
                  <a:pt x="182617" y="234537"/>
                </a:cubicBezTo>
                <a:lnTo>
                  <a:pt x="164577" y="234537"/>
                </a:lnTo>
                <a:lnTo>
                  <a:pt x="164577" y="270616"/>
                </a:lnTo>
                <a:moveTo>
                  <a:pt x="218465" y="183869"/>
                </a:moveTo>
                <a:cubicBezTo>
                  <a:pt x="202365" y="179664"/>
                  <a:pt x="177995" y="183868"/>
                  <a:pt x="167424" y="192574"/>
                </a:cubicBezTo>
                <a:moveTo>
                  <a:pt x="174287" y="86317"/>
                </a:moveTo>
                <a:cubicBezTo>
                  <a:pt x="162389" y="88733"/>
                  <a:pt x="149010" y="95577"/>
                  <a:pt x="140870" y="103950"/>
                </a:cubicBezTo>
              </a:path>
            </a:pathLst>
          </a:custGeom>
          <a:noFill/>
          <a:ln w="9022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5095029" y="2556171"/>
            <a:ext cx="250672" cy="270616"/>
          </a:xfrm>
          <a:custGeom>
            <a:avLst/>
            <a:gdLst/>
            <a:ahLst/>
            <a:cxnLst/>
            <a:rect l="0" t="0" r="0" b="0"/>
            <a:pathLst>
              <a:path w="250672" h="270616">
                <a:moveTo>
                  <a:pt x="38301" y="270616"/>
                </a:moveTo>
                <a:lnTo>
                  <a:pt x="38301" y="195272"/>
                </a:lnTo>
                <a:cubicBezTo>
                  <a:pt x="21683" y="179877"/>
                  <a:pt x="10094" y="159829"/>
                  <a:pt x="5047" y="137746"/>
                </a:cubicBezTo>
                <a:cubicBezTo>
                  <a:pt x="0" y="115664"/>
                  <a:pt x="1728" y="92571"/>
                  <a:pt x="10008" y="71486"/>
                </a:cubicBezTo>
                <a:cubicBezTo>
                  <a:pt x="18287" y="50401"/>
                  <a:pt x="32733" y="32302"/>
                  <a:pt x="51457" y="19554"/>
                </a:cubicBezTo>
                <a:cubicBezTo>
                  <a:pt x="70182" y="6805"/>
                  <a:pt x="92316" y="0"/>
                  <a:pt x="114969" y="25"/>
                </a:cubicBezTo>
                <a:cubicBezTo>
                  <a:pt x="200824" y="25"/>
                  <a:pt x="219357" y="70716"/>
                  <a:pt x="249964" y="150113"/>
                </a:cubicBezTo>
                <a:cubicBezTo>
                  <a:pt x="250488" y="151480"/>
                  <a:pt x="250672" y="152953"/>
                  <a:pt x="250500" y="154407"/>
                </a:cubicBezTo>
                <a:cubicBezTo>
                  <a:pt x="250328" y="155861"/>
                  <a:pt x="249806" y="157252"/>
                  <a:pt x="248978" y="158459"/>
                </a:cubicBezTo>
                <a:cubicBezTo>
                  <a:pt x="248149" y="159665"/>
                  <a:pt x="247040" y="160653"/>
                  <a:pt x="245745" y="161336"/>
                </a:cubicBezTo>
                <a:cubicBezTo>
                  <a:pt x="244450" y="162019"/>
                  <a:pt x="243009" y="162377"/>
                  <a:pt x="241545" y="162380"/>
                </a:cubicBezTo>
                <a:lnTo>
                  <a:pt x="218696" y="162380"/>
                </a:lnTo>
                <a:lnTo>
                  <a:pt x="218696" y="198459"/>
                </a:lnTo>
                <a:cubicBezTo>
                  <a:pt x="218696" y="208028"/>
                  <a:pt x="214894" y="217204"/>
                  <a:pt x="208128" y="223970"/>
                </a:cubicBezTo>
                <a:cubicBezTo>
                  <a:pt x="201362" y="230736"/>
                  <a:pt x="192185" y="234537"/>
                  <a:pt x="182617" y="234537"/>
                </a:cubicBezTo>
                <a:lnTo>
                  <a:pt x="164577" y="234537"/>
                </a:lnTo>
                <a:lnTo>
                  <a:pt x="164577" y="270616"/>
                </a:lnTo>
                <a:moveTo>
                  <a:pt x="216898" y="184770"/>
                </a:moveTo>
                <a:cubicBezTo>
                  <a:pt x="201073" y="178711"/>
                  <a:pt x="177121" y="184768"/>
                  <a:pt x="166731" y="197310"/>
                </a:cubicBezTo>
                <a:moveTo>
                  <a:pt x="180685" y="110823"/>
                </a:moveTo>
                <a:cubicBezTo>
                  <a:pt x="178187" y="110823"/>
                  <a:pt x="176162" y="108798"/>
                  <a:pt x="176162" y="106299"/>
                </a:cubicBezTo>
                <a:cubicBezTo>
                  <a:pt x="176162" y="103801"/>
                  <a:pt x="178187" y="101776"/>
                  <a:pt x="180685" y="101776"/>
                </a:cubicBezTo>
                <a:moveTo>
                  <a:pt x="180688" y="101776"/>
                </a:moveTo>
                <a:cubicBezTo>
                  <a:pt x="183186" y="101776"/>
                  <a:pt x="185211" y="103801"/>
                  <a:pt x="185211" y="106299"/>
                </a:cubicBezTo>
                <a:cubicBezTo>
                  <a:pt x="185211" y="108798"/>
                  <a:pt x="183186" y="110823"/>
                  <a:pt x="180688" y="110823"/>
                </a:cubicBezTo>
              </a:path>
            </a:pathLst>
          </a:custGeom>
          <a:noFill/>
          <a:ln w="9022">
            <a:solidFill>
              <a:srgbClr val="F669BE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817729" y="2523133"/>
            <a:ext cx="821293" cy="14431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0">
                <a:solidFill>
                  <a:srgbClr val="F669BE"/>
                </a:solidFill>
                <a:latin typeface="Roboto"/>
              </a:rPr>
              <a:t>Falta de Interés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157666" y="2679485"/>
            <a:ext cx="1168603" cy="240486"/>
            <a:chOff x="2157666" y="2667446"/>
            <a:chExt cx="1168603" cy="240486"/>
          </a:xfrm>
        </p:grpSpPr>
        <p:sp>
          <p:nvSpPr>
            <p:cNvPr id="14" name="TextBox 13"/>
            <p:cNvSpPr txBox="1"/>
            <p:nvPr/>
          </p:nvSpPr>
          <p:spPr>
            <a:xfrm>
              <a:off x="2157666" y="2667446"/>
              <a:ext cx="1168603" cy="12020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600" b="0">
                  <a:solidFill>
                    <a:srgbClr val="FFFFFF"/>
                  </a:solidFill>
                  <a:latin typeface="Roboto"/>
                </a:rPr>
                <a:t>Rechazo basado en atributos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57666" y="2787651"/>
              <a:ext cx="1168603" cy="1202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600" b="0">
                  <a:solidFill>
                    <a:srgbClr val="FFFFFF"/>
                  </a:solidFill>
                  <a:latin typeface="Roboto"/>
                </a:rPr>
                <a:t>físicos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134145" y="1801581"/>
            <a:ext cx="875709" cy="240486"/>
            <a:chOff x="4134145" y="1789542"/>
            <a:chExt cx="875709" cy="240486"/>
          </a:xfrm>
        </p:grpSpPr>
        <p:sp>
          <p:nvSpPr>
            <p:cNvPr id="17" name="TextBox 16"/>
            <p:cNvSpPr txBox="1"/>
            <p:nvPr/>
          </p:nvSpPr>
          <p:spPr>
            <a:xfrm>
              <a:off x="4134145" y="1789542"/>
              <a:ext cx="875709" cy="12020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600" b="0">
                  <a:solidFill>
                    <a:srgbClr val="FFFFFF"/>
                  </a:solidFill>
                  <a:latin typeface="Roboto"/>
                </a:rPr>
                <a:t>Rechazo y desinterés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134145" y="1909747"/>
              <a:ext cx="875709" cy="1202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600" b="0">
                  <a:solidFill>
                    <a:srgbClr val="FFFFFF"/>
                  </a:solidFill>
                  <a:latin typeface="Roboto"/>
                </a:rPr>
                <a:t>combinados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937930" y="1440791"/>
            <a:ext cx="1268139" cy="288617"/>
            <a:chOff x="3937930" y="1428752"/>
            <a:chExt cx="1268139" cy="288617"/>
          </a:xfrm>
        </p:grpSpPr>
        <p:sp>
          <p:nvSpPr>
            <p:cNvPr id="20" name="TextBox 19"/>
            <p:cNvSpPr txBox="1"/>
            <p:nvPr/>
          </p:nvSpPr>
          <p:spPr>
            <a:xfrm>
              <a:off x="3937930" y="1428752"/>
              <a:ext cx="1268139" cy="14430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99539"/>
                  </a:solidFill>
                  <a:latin typeface="Roboto"/>
                </a:rPr>
                <a:t>Evitación Sensorial con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37930" y="1573056"/>
              <a:ext cx="1268139" cy="1443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99539"/>
                  </a:solidFill>
                  <a:latin typeface="Roboto"/>
                </a:rPr>
                <a:t>Bajo Apetito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817729" y="2739617"/>
            <a:ext cx="1059780" cy="12023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600" b="0">
                <a:solidFill>
                  <a:srgbClr val="FFFFFF"/>
                </a:solidFill>
                <a:latin typeface="Roboto"/>
              </a:rPr>
              <a:t>Apetito crónicamente bajo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427684" y="2944046"/>
            <a:ext cx="279610" cy="279610"/>
          </a:xfrm>
          <a:custGeom>
            <a:avLst/>
            <a:gdLst/>
            <a:ahLst/>
            <a:cxnLst/>
            <a:rect l="0" t="0" r="0" b="0"/>
            <a:pathLst>
              <a:path w="279610" h="279610">
                <a:moveTo>
                  <a:pt x="144315" y="235113"/>
                </a:moveTo>
                <a:cubicBezTo>
                  <a:pt x="156270" y="235113"/>
                  <a:pt x="165962" y="225421"/>
                  <a:pt x="165962" y="213466"/>
                </a:cubicBezTo>
                <a:cubicBezTo>
                  <a:pt x="165962" y="201511"/>
                  <a:pt x="156270" y="191819"/>
                  <a:pt x="144315" y="191819"/>
                </a:cubicBezTo>
                <a:cubicBezTo>
                  <a:pt x="132360" y="191819"/>
                  <a:pt x="122668" y="201511"/>
                  <a:pt x="122668" y="213466"/>
                </a:cubicBezTo>
                <a:cubicBezTo>
                  <a:pt x="122668" y="225421"/>
                  <a:pt x="132360" y="235113"/>
                  <a:pt x="144315" y="235113"/>
                </a:cubicBezTo>
                <a:close/>
                <a:moveTo>
                  <a:pt x="114249" y="279610"/>
                </a:moveTo>
                <a:lnTo>
                  <a:pt x="114249" y="265179"/>
                </a:lnTo>
                <a:cubicBezTo>
                  <a:pt x="114249" y="248342"/>
                  <a:pt x="127478" y="235113"/>
                  <a:pt x="144315" y="235113"/>
                </a:cubicBezTo>
                <a:cubicBezTo>
                  <a:pt x="161152" y="235113"/>
                  <a:pt x="174381" y="248342"/>
                  <a:pt x="174381" y="265179"/>
                </a:cubicBezTo>
                <a:lnTo>
                  <a:pt x="174381" y="279610"/>
                </a:lnTo>
                <a:moveTo>
                  <a:pt x="0" y="0"/>
                </a:moveTo>
                <a:moveTo>
                  <a:pt x="107635" y="167767"/>
                </a:moveTo>
                <a:lnTo>
                  <a:pt x="10222" y="230304"/>
                </a:lnTo>
                <a:moveTo>
                  <a:pt x="10222" y="9020"/>
                </a:moveTo>
                <a:lnTo>
                  <a:pt x="24653" y="9020"/>
                </a:lnTo>
                <a:cubicBezTo>
                  <a:pt x="37882" y="9020"/>
                  <a:pt x="48706" y="19844"/>
                  <a:pt x="48706" y="33072"/>
                </a:cubicBezTo>
                <a:cubicBezTo>
                  <a:pt x="65543" y="33072"/>
                  <a:pt x="78772" y="46301"/>
                  <a:pt x="78772" y="63138"/>
                </a:cubicBezTo>
                <a:lnTo>
                  <a:pt x="84785" y="63138"/>
                </a:lnTo>
                <a:cubicBezTo>
                  <a:pt x="98014" y="63138"/>
                  <a:pt x="108837" y="73962"/>
                  <a:pt x="108837" y="87191"/>
                </a:cubicBezTo>
                <a:cubicBezTo>
                  <a:pt x="108837" y="87191"/>
                  <a:pt x="110040" y="108838"/>
                  <a:pt x="92001" y="114851"/>
                </a:cubicBezTo>
                <a:cubicBezTo>
                  <a:pt x="79974" y="118459"/>
                  <a:pt x="66745" y="110041"/>
                  <a:pt x="63137" y="96812"/>
                </a:cubicBezTo>
                <a:lnTo>
                  <a:pt x="63137" y="95609"/>
                </a:lnTo>
                <a:cubicBezTo>
                  <a:pt x="61935" y="96812"/>
                  <a:pt x="59530" y="96812"/>
                  <a:pt x="57124" y="98014"/>
                </a:cubicBezTo>
                <a:cubicBezTo>
                  <a:pt x="43895" y="100420"/>
                  <a:pt x="31869" y="93204"/>
                  <a:pt x="28261" y="79975"/>
                </a:cubicBezTo>
                <a:lnTo>
                  <a:pt x="28261" y="72759"/>
                </a:lnTo>
                <a:cubicBezTo>
                  <a:pt x="25856" y="73962"/>
                  <a:pt x="23451" y="75164"/>
                  <a:pt x="21045" y="75164"/>
                </a:cubicBezTo>
                <a:cubicBezTo>
                  <a:pt x="16235" y="76367"/>
                  <a:pt x="12627" y="76367"/>
                  <a:pt x="9019" y="75164"/>
                </a:cubicBezTo>
                <a:moveTo>
                  <a:pt x="107635" y="167767"/>
                </a:moveTo>
                <a:cubicBezTo>
                  <a:pt x="88393" y="161754"/>
                  <a:pt x="75164" y="143715"/>
                  <a:pt x="75164" y="122067"/>
                </a:cubicBezTo>
                <a:cubicBezTo>
                  <a:pt x="75164" y="118459"/>
                  <a:pt x="75164" y="116054"/>
                  <a:pt x="76366" y="113649"/>
                </a:cubicBezTo>
                <a:moveTo>
                  <a:pt x="35477" y="129283"/>
                </a:moveTo>
                <a:cubicBezTo>
                  <a:pt x="35477" y="129283"/>
                  <a:pt x="35477" y="173780"/>
                  <a:pt x="70353" y="190617"/>
                </a:cubicBezTo>
                <a:moveTo>
                  <a:pt x="10222" y="176184"/>
                </a:moveTo>
                <a:cubicBezTo>
                  <a:pt x="13830" y="187008"/>
                  <a:pt x="21046" y="202642"/>
                  <a:pt x="34275" y="213466"/>
                </a:cubicBezTo>
                <a:moveTo>
                  <a:pt x="0" y="0"/>
                </a:moveTo>
                <a:moveTo>
                  <a:pt x="180995" y="167767"/>
                </a:moveTo>
                <a:lnTo>
                  <a:pt x="278408" y="230304"/>
                </a:lnTo>
                <a:moveTo>
                  <a:pt x="278408" y="9020"/>
                </a:moveTo>
                <a:lnTo>
                  <a:pt x="263976" y="9020"/>
                </a:lnTo>
                <a:cubicBezTo>
                  <a:pt x="250747" y="9020"/>
                  <a:pt x="239924" y="19844"/>
                  <a:pt x="239924" y="33072"/>
                </a:cubicBezTo>
                <a:cubicBezTo>
                  <a:pt x="223087" y="33072"/>
                  <a:pt x="209858" y="46301"/>
                  <a:pt x="209858" y="63138"/>
                </a:cubicBezTo>
                <a:lnTo>
                  <a:pt x="203845" y="63138"/>
                </a:lnTo>
                <a:cubicBezTo>
                  <a:pt x="190616" y="63138"/>
                  <a:pt x="179792" y="73962"/>
                  <a:pt x="179792" y="87191"/>
                </a:cubicBezTo>
                <a:cubicBezTo>
                  <a:pt x="179792" y="87191"/>
                  <a:pt x="178590" y="108838"/>
                  <a:pt x="196629" y="114851"/>
                </a:cubicBezTo>
                <a:cubicBezTo>
                  <a:pt x="208655" y="118459"/>
                  <a:pt x="221884" y="110041"/>
                  <a:pt x="225492" y="96812"/>
                </a:cubicBezTo>
                <a:lnTo>
                  <a:pt x="225492" y="95609"/>
                </a:lnTo>
                <a:cubicBezTo>
                  <a:pt x="226695" y="96812"/>
                  <a:pt x="229100" y="96812"/>
                  <a:pt x="231505" y="98014"/>
                </a:cubicBezTo>
                <a:cubicBezTo>
                  <a:pt x="244734" y="100420"/>
                  <a:pt x="256761" y="93204"/>
                  <a:pt x="260368" y="79975"/>
                </a:cubicBezTo>
                <a:lnTo>
                  <a:pt x="260368" y="72759"/>
                </a:lnTo>
                <a:cubicBezTo>
                  <a:pt x="262774" y="73962"/>
                  <a:pt x="265179" y="75164"/>
                  <a:pt x="267584" y="75164"/>
                </a:cubicBezTo>
                <a:cubicBezTo>
                  <a:pt x="272395" y="76367"/>
                  <a:pt x="276003" y="76367"/>
                  <a:pt x="279610" y="75164"/>
                </a:cubicBezTo>
                <a:moveTo>
                  <a:pt x="180995" y="167767"/>
                </a:moveTo>
                <a:cubicBezTo>
                  <a:pt x="200237" y="161754"/>
                  <a:pt x="213466" y="143715"/>
                  <a:pt x="213466" y="122067"/>
                </a:cubicBezTo>
                <a:cubicBezTo>
                  <a:pt x="213466" y="118459"/>
                  <a:pt x="213466" y="116054"/>
                  <a:pt x="212263" y="113649"/>
                </a:cubicBezTo>
                <a:moveTo>
                  <a:pt x="253153" y="129283"/>
                </a:moveTo>
                <a:cubicBezTo>
                  <a:pt x="253153" y="129283"/>
                  <a:pt x="253153" y="173780"/>
                  <a:pt x="218276" y="190617"/>
                </a:cubicBezTo>
                <a:moveTo>
                  <a:pt x="278408" y="176184"/>
                </a:moveTo>
                <a:cubicBezTo>
                  <a:pt x="274800" y="187008"/>
                  <a:pt x="267584" y="202642"/>
                  <a:pt x="254355" y="213466"/>
                </a:cubicBezTo>
              </a:path>
            </a:pathLst>
          </a:custGeom>
          <a:noFill/>
          <a:ln w="9022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4000751" y="3202606"/>
            <a:ext cx="276604" cy="276604"/>
          </a:xfrm>
          <a:custGeom>
            <a:avLst/>
            <a:gdLst/>
            <a:ahLst/>
            <a:cxnLst/>
            <a:rect l="0" t="0" r="0" b="0"/>
            <a:pathLst>
              <a:path w="276604" h="276604">
                <a:moveTo>
                  <a:pt x="84183" y="72157"/>
                </a:moveTo>
                <a:cubicBezTo>
                  <a:pt x="75915" y="83807"/>
                  <a:pt x="62386" y="90572"/>
                  <a:pt x="48105" y="90197"/>
                </a:cubicBezTo>
                <a:moveTo>
                  <a:pt x="228499" y="90197"/>
                </a:moveTo>
                <a:cubicBezTo>
                  <a:pt x="214218" y="90572"/>
                  <a:pt x="200688" y="83807"/>
                  <a:pt x="192420" y="72157"/>
                </a:cubicBezTo>
                <a:moveTo>
                  <a:pt x="72157" y="111243"/>
                </a:moveTo>
                <a:cubicBezTo>
                  <a:pt x="73818" y="111243"/>
                  <a:pt x="75164" y="112589"/>
                  <a:pt x="75164" y="114249"/>
                </a:cubicBezTo>
                <a:cubicBezTo>
                  <a:pt x="75164" y="115910"/>
                  <a:pt x="73818" y="117256"/>
                  <a:pt x="72157" y="117256"/>
                </a:cubicBezTo>
                <a:cubicBezTo>
                  <a:pt x="70497" y="117256"/>
                  <a:pt x="69151" y="115910"/>
                  <a:pt x="69151" y="114249"/>
                </a:cubicBezTo>
                <a:cubicBezTo>
                  <a:pt x="69151" y="112589"/>
                  <a:pt x="70497" y="111243"/>
                  <a:pt x="72157" y="111243"/>
                </a:cubicBezTo>
                <a:moveTo>
                  <a:pt x="204446" y="111243"/>
                </a:moveTo>
                <a:cubicBezTo>
                  <a:pt x="206107" y="111243"/>
                  <a:pt x="207453" y="112589"/>
                  <a:pt x="207453" y="114249"/>
                </a:cubicBezTo>
                <a:cubicBezTo>
                  <a:pt x="207453" y="115910"/>
                  <a:pt x="206107" y="117256"/>
                  <a:pt x="204446" y="117256"/>
                </a:cubicBezTo>
                <a:cubicBezTo>
                  <a:pt x="202786" y="117256"/>
                  <a:pt x="201440" y="115910"/>
                  <a:pt x="201440" y="114249"/>
                </a:cubicBezTo>
                <a:cubicBezTo>
                  <a:pt x="201440" y="112589"/>
                  <a:pt x="202786" y="111243"/>
                  <a:pt x="204446" y="111243"/>
                </a:cubicBezTo>
                <a:moveTo>
                  <a:pt x="0" y="138302"/>
                </a:moveTo>
                <a:cubicBezTo>
                  <a:pt x="0" y="214684"/>
                  <a:pt x="61919" y="276604"/>
                  <a:pt x="138302" y="276604"/>
                </a:cubicBezTo>
                <a:cubicBezTo>
                  <a:pt x="214684" y="276604"/>
                  <a:pt x="276604" y="214684"/>
                  <a:pt x="276604" y="138302"/>
                </a:cubicBezTo>
                <a:cubicBezTo>
                  <a:pt x="276604" y="61919"/>
                  <a:pt x="214684" y="0"/>
                  <a:pt x="138302" y="0"/>
                </a:cubicBezTo>
                <a:cubicBezTo>
                  <a:pt x="61919" y="0"/>
                  <a:pt x="0" y="61919"/>
                  <a:pt x="0" y="138302"/>
                </a:cubicBezTo>
                <a:close/>
                <a:moveTo>
                  <a:pt x="175415" y="177724"/>
                </a:moveTo>
                <a:cubicBezTo>
                  <a:pt x="152245" y="165248"/>
                  <a:pt x="124358" y="165248"/>
                  <a:pt x="101189" y="177724"/>
                </a:cubicBezTo>
                <a:moveTo>
                  <a:pt x="108236" y="204446"/>
                </a:moveTo>
                <a:cubicBezTo>
                  <a:pt x="108251" y="184203"/>
                  <a:pt x="96967" y="165644"/>
                  <a:pt x="78988" y="156341"/>
                </a:cubicBezTo>
                <a:moveTo>
                  <a:pt x="197615" y="156341"/>
                </a:moveTo>
                <a:cubicBezTo>
                  <a:pt x="179636" y="165644"/>
                  <a:pt x="168352" y="184203"/>
                  <a:pt x="168367" y="204446"/>
                </a:cubicBezTo>
              </a:path>
            </a:pathLst>
          </a:custGeom>
          <a:noFill/>
          <a:ln w="9022">
            <a:solidFill>
              <a:srgbClr val="44E09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4884683" y="3205613"/>
            <a:ext cx="240525" cy="270591"/>
          </a:xfrm>
          <a:custGeom>
            <a:avLst/>
            <a:gdLst/>
            <a:ahLst/>
            <a:cxnLst/>
            <a:rect l="0" t="0" r="0" b="0"/>
            <a:pathLst>
              <a:path w="240525" h="270591">
                <a:moveTo>
                  <a:pt x="120262" y="126275"/>
                </a:moveTo>
                <a:cubicBezTo>
                  <a:pt x="155132" y="126275"/>
                  <a:pt x="183400" y="98007"/>
                  <a:pt x="183400" y="63137"/>
                </a:cubicBezTo>
                <a:cubicBezTo>
                  <a:pt x="183400" y="28267"/>
                  <a:pt x="155132" y="0"/>
                  <a:pt x="120262" y="0"/>
                </a:cubicBezTo>
                <a:cubicBezTo>
                  <a:pt x="85392" y="0"/>
                  <a:pt x="57124" y="28267"/>
                  <a:pt x="57124" y="63137"/>
                </a:cubicBezTo>
                <a:cubicBezTo>
                  <a:pt x="57124" y="98007"/>
                  <a:pt x="85392" y="126275"/>
                  <a:pt x="120262" y="126275"/>
                </a:cubicBezTo>
                <a:close/>
                <a:moveTo>
                  <a:pt x="240525" y="246538"/>
                </a:moveTo>
                <a:cubicBezTo>
                  <a:pt x="240525" y="180118"/>
                  <a:pt x="186682" y="126275"/>
                  <a:pt x="120262" y="126275"/>
                </a:cubicBezTo>
                <a:cubicBezTo>
                  <a:pt x="53843" y="126275"/>
                  <a:pt x="0" y="180118"/>
                  <a:pt x="0" y="246538"/>
                </a:cubicBezTo>
                <a:moveTo>
                  <a:pt x="137100" y="82380"/>
                </a:moveTo>
                <a:cubicBezTo>
                  <a:pt x="127479" y="72758"/>
                  <a:pt x="113048" y="72758"/>
                  <a:pt x="103427" y="82380"/>
                </a:cubicBezTo>
                <a:moveTo>
                  <a:pt x="44496" y="270591"/>
                </a:moveTo>
                <a:lnTo>
                  <a:pt x="44496" y="242930"/>
                </a:lnTo>
                <a:lnTo>
                  <a:pt x="194825" y="242930"/>
                </a:lnTo>
                <a:lnTo>
                  <a:pt x="194825" y="270591"/>
                </a:lnTo>
                <a:moveTo>
                  <a:pt x="126275" y="200838"/>
                </a:moveTo>
                <a:lnTo>
                  <a:pt x="66144" y="200838"/>
                </a:lnTo>
                <a:lnTo>
                  <a:pt x="66144" y="242930"/>
                </a:lnTo>
                <a:lnTo>
                  <a:pt x="126275" y="242930"/>
                </a:lnTo>
                <a:close/>
                <a:moveTo>
                  <a:pt x="174381" y="176786"/>
                </a:moveTo>
                <a:lnTo>
                  <a:pt x="126275" y="176786"/>
                </a:lnTo>
                <a:lnTo>
                  <a:pt x="126275" y="242930"/>
                </a:lnTo>
                <a:lnTo>
                  <a:pt x="174381" y="242930"/>
                </a:lnTo>
                <a:close/>
              </a:path>
            </a:pathLst>
          </a:custGeom>
          <a:noFill/>
          <a:ln w="9022">
            <a:solidFill>
              <a:srgbClr val="CD6AFB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9" name="Group 28"/>
          <p:cNvGrpSpPr/>
          <p:nvPr/>
        </p:nvGrpSpPr>
        <p:grpSpPr>
          <a:xfrm>
            <a:off x="390524" y="383514"/>
            <a:ext cx="4581163" cy="800100"/>
            <a:chOff x="390524" y="371475"/>
            <a:chExt cx="4581163" cy="800100"/>
          </a:xfrm>
        </p:grpSpPr>
        <p:sp>
          <p:nvSpPr>
            <p:cNvPr id="27" name="TextBox 26"/>
            <p:cNvSpPr txBox="1"/>
            <p:nvPr/>
          </p:nvSpPr>
          <p:spPr>
            <a:xfrm>
              <a:off x="390524" y="371475"/>
              <a:ext cx="458116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6B83 Trastorno Evitativo-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90524" y="771525"/>
              <a:ext cx="458116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Restrictivo (TERIA)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520965" y="3557383"/>
            <a:ext cx="1238250" cy="288617"/>
            <a:chOff x="2520965" y="3545344"/>
            <a:chExt cx="1238250" cy="288617"/>
          </a:xfrm>
        </p:grpSpPr>
        <p:sp>
          <p:nvSpPr>
            <p:cNvPr id="30" name="TextBox 29"/>
            <p:cNvSpPr txBox="1"/>
            <p:nvPr/>
          </p:nvSpPr>
          <p:spPr>
            <a:xfrm>
              <a:off x="2520965" y="3545344"/>
              <a:ext cx="1238250" cy="14430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44E095"/>
                  </a:solidFill>
                  <a:latin typeface="Roboto"/>
                </a:rPr>
                <a:t>Evitación Sensorial con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20965" y="3689648"/>
              <a:ext cx="1238250" cy="1443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44E095"/>
                  </a:solidFill>
                  <a:latin typeface="Roboto"/>
                </a:rPr>
                <a:t>Miedo</a:t>
              </a:r>
            </a:p>
          </p:txBody>
        </p:sp>
      </p:grpSp>
      <p:sp>
        <p:nvSpPr>
          <p:cNvPr id="33" name="Rounded Rectangle 32"/>
          <p:cNvSpPr/>
          <p:nvPr/>
        </p:nvSpPr>
        <p:spPr>
          <a:xfrm>
            <a:off x="4441691" y="3707659"/>
            <a:ext cx="266554" cy="276698"/>
          </a:xfrm>
          <a:custGeom>
            <a:avLst/>
            <a:gdLst/>
            <a:ahLst/>
            <a:cxnLst/>
            <a:rect l="0" t="0" r="0" b="0"/>
            <a:pathLst>
              <a:path w="266554" h="276698">
                <a:moveTo>
                  <a:pt x="118281" y="273708"/>
                </a:moveTo>
                <a:cubicBezTo>
                  <a:pt x="118275" y="275362"/>
                  <a:pt x="116929" y="276698"/>
                  <a:pt x="115275" y="276691"/>
                </a:cubicBezTo>
                <a:moveTo>
                  <a:pt x="118281" y="273708"/>
                </a:moveTo>
                <a:cubicBezTo>
                  <a:pt x="118275" y="272055"/>
                  <a:pt x="116929" y="270719"/>
                  <a:pt x="115275" y="270726"/>
                </a:cubicBezTo>
                <a:moveTo>
                  <a:pt x="115275" y="270726"/>
                </a:moveTo>
                <a:cubicBezTo>
                  <a:pt x="113621" y="270719"/>
                  <a:pt x="112275" y="272055"/>
                  <a:pt x="112268" y="273708"/>
                </a:cubicBezTo>
                <a:moveTo>
                  <a:pt x="115275" y="276655"/>
                </a:moveTo>
                <a:cubicBezTo>
                  <a:pt x="113621" y="276661"/>
                  <a:pt x="112275" y="275326"/>
                  <a:pt x="112268" y="273672"/>
                </a:cubicBezTo>
                <a:moveTo>
                  <a:pt x="118281" y="240444"/>
                </a:moveTo>
                <a:cubicBezTo>
                  <a:pt x="118275" y="242098"/>
                  <a:pt x="116929" y="243433"/>
                  <a:pt x="115275" y="243426"/>
                </a:cubicBezTo>
                <a:moveTo>
                  <a:pt x="118281" y="240444"/>
                </a:moveTo>
                <a:cubicBezTo>
                  <a:pt x="118275" y="238790"/>
                  <a:pt x="116929" y="237455"/>
                  <a:pt x="115275" y="237461"/>
                </a:cubicBezTo>
                <a:moveTo>
                  <a:pt x="115275" y="237461"/>
                </a:moveTo>
                <a:cubicBezTo>
                  <a:pt x="113621" y="237455"/>
                  <a:pt x="112275" y="238790"/>
                  <a:pt x="112268" y="240444"/>
                </a:cubicBezTo>
                <a:moveTo>
                  <a:pt x="115275" y="243426"/>
                </a:moveTo>
                <a:cubicBezTo>
                  <a:pt x="113621" y="243433"/>
                  <a:pt x="112275" y="242098"/>
                  <a:pt x="112268" y="240444"/>
                </a:cubicBezTo>
                <a:moveTo>
                  <a:pt x="154360" y="255789"/>
                </a:moveTo>
                <a:cubicBezTo>
                  <a:pt x="154360" y="256585"/>
                  <a:pt x="154043" y="257349"/>
                  <a:pt x="153479" y="257911"/>
                </a:cubicBezTo>
                <a:cubicBezTo>
                  <a:pt x="152915" y="258473"/>
                  <a:pt x="152150" y="258787"/>
                  <a:pt x="151354" y="258784"/>
                </a:cubicBezTo>
                <a:moveTo>
                  <a:pt x="154360" y="255789"/>
                </a:moveTo>
                <a:cubicBezTo>
                  <a:pt x="154354" y="254135"/>
                  <a:pt x="153007" y="252800"/>
                  <a:pt x="151354" y="252807"/>
                </a:cubicBezTo>
                <a:moveTo>
                  <a:pt x="151354" y="252807"/>
                </a:moveTo>
                <a:cubicBezTo>
                  <a:pt x="149700" y="252800"/>
                  <a:pt x="148354" y="254135"/>
                  <a:pt x="148347" y="255789"/>
                </a:cubicBezTo>
                <a:moveTo>
                  <a:pt x="151354" y="258784"/>
                </a:moveTo>
                <a:cubicBezTo>
                  <a:pt x="150557" y="258787"/>
                  <a:pt x="149793" y="258473"/>
                  <a:pt x="149228" y="257911"/>
                </a:cubicBezTo>
                <a:cubicBezTo>
                  <a:pt x="148664" y="257349"/>
                  <a:pt x="148347" y="256585"/>
                  <a:pt x="148347" y="255789"/>
                </a:cubicBezTo>
                <a:moveTo>
                  <a:pt x="88216" y="276655"/>
                </a:moveTo>
                <a:lnTo>
                  <a:pt x="88216" y="240576"/>
                </a:lnTo>
                <a:lnTo>
                  <a:pt x="76189" y="240576"/>
                </a:lnTo>
                <a:cubicBezTo>
                  <a:pt x="56264" y="240576"/>
                  <a:pt x="40111" y="224423"/>
                  <a:pt x="40111" y="204497"/>
                </a:cubicBezTo>
                <a:lnTo>
                  <a:pt x="40111" y="168418"/>
                </a:lnTo>
                <a:lnTo>
                  <a:pt x="6317" y="168418"/>
                </a:lnTo>
                <a:cubicBezTo>
                  <a:pt x="4392" y="168420"/>
                  <a:pt x="2584" y="167500"/>
                  <a:pt x="1451" y="165944"/>
                </a:cubicBezTo>
                <a:cubicBezTo>
                  <a:pt x="319" y="164388"/>
                  <a:pt x="0" y="162384"/>
                  <a:pt x="592" y="160553"/>
                </a:cubicBezTo>
                <a:cubicBezTo>
                  <a:pt x="25499" y="83453"/>
                  <a:pt x="42816" y="50"/>
                  <a:pt x="139327" y="50"/>
                </a:cubicBezTo>
                <a:cubicBezTo>
                  <a:pt x="190061" y="0"/>
                  <a:pt x="235061" y="32611"/>
                  <a:pt x="250807" y="80838"/>
                </a:cubicBezTo>
                <a:cubicBezTo>
                  <a:pt x="266554" y="129066"/>
                  <a:pt x="249467" y="181949"/>
                  <a:pt x="208478" y="211845"/>
                </a:cubicBezTo>
                <a:lnTo>
                  <a:pt x="208478" y="276655"/>
                </a:lnTo>
              </a:path>
            </a:pathLst>
          </a:custGeom>
          <a:noFill/>
          <a:ln w="9022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36" name="Group 35"/>
          <p:cNvGrpSpPr/>
          <p:nvPr/>
        </p:nvGrpSpPr>
        <p:grpSpPr>
          <a:xfrm>
            <a:off x="5384784" y="3557383"/>
            <a:ext cx="1078468" cy="288617"/>
            <a:chOff x="5384784" y="3545344"/>
            <a:chExt cx="1078468" cy="288617"/>
          </a:xfrm>
        </p:grpSpPr>
        <p:sp>
          <p:nvSpPr>
            <p:cNvPr id="34" name="TextBox 33"/>
            <p:cNvSpPr txBox="1"/>
            <p:nvPr/>
          </p:nvSpPr>
          <p:spPr>
            <a:xfrm>
              <a:off x="5384784" y="3545344"/>
              <a:ext cx="1078468" cy="14430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CD6AFB"/>
                  </a:solidFill>
                  <a:latin typeface="Roboto"/>
                </a:rPr>
                <a:t>Falta de Interés con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384784" y="3689648"/>
              <a:ext cx="1078468" cy="1443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CD6AFB"/>
                  </a:solidFill>
                  <a:latin typeface="Roboto"/>
                </a:rPr>
                <a:t>Miedo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459053" y="3918177"/>
            <a:ext cx="1300162" cy="12023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600" b="0">
                <a:solidFill>
                  <a:srgbClr val="FFFFFF"/>
                </a:solidFill>
                <a:latin typeface="Roboto"/>
              </a:rPr>
              <a:t>Rechazo impulsado por el temor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5384784" y="3918177"/>
            <a:ext cx="989295" cy="240486"/>
            <a:chOff x="5384784" y="3906138"/>
            <a:chExt cx="989295" cy="240486"/>
          </a:xfrm>
        </p:grpSpPr>
        <p:sp>
          <p:nvSpPr>
            <p:cNvPr id="38" name="TextBox 37"/>
            <p:cNvSpPr txBox="1"/>
            <p:nvPr/>
          </p:nvSpPr>
          <p:spPr>
            <a:xfrm>
              <a:off x="5384784" y="3906138"/>
              <a:ext cx="989295" cy="12020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Desinterés y temor a las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384784" y="4026343"/>
              <a:ext cx="989295" cy="1202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consecuencias</a:t>
              </a: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3934415" y="4423273"/>
            <a:ext cx="1275159" cy="14431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900" b="0">
                <a:solidFill>
                  <a:srgbClr val="1AC6FF"/>
                </a:solidFill>
                <a:latin typeface="Roboto"/>
              </a:rPr>
              <a:t>Miedo a Consecuencias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050324" y="4639752"/>
            <a:ext cx="1043339" cy="12023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600" b="0">
                <a:solidFill>
                  <a:srgbClr val="FFFFFF"/>
                </a:solidFill>
                <a:latin typeface="Roboto"/>
              </a:rPr>
              <a:t>Temor a efectos adversos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6579632" y="383514"/>
            <a:ext cx="2173843" cy="685800"/>
            <a:chOff x="6579632" y="371475"/>
            <a:chExt cx="2173843" cy="685800"/>
          </a:xfrm>
        </p:grpSpPr>
        <p:sp>
          <p:nvSpPr>
            <p:cNvPr id="43" name="TextBox 42"/>
            <p:cNvSpPr txBox="1"/>
            <p:nvPr/>
          </p:nvSpPr>
          <p:spPr>
            <a:xfrm>
              <a:off x="6579632" y="371475"/>
              <a:ext cx="217384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Restricción alimentaria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579632" y="600075"/>
              <a:ext cx="217384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motivada por factores no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579632" y="828675"/>
              <a:ext cx="217384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estéticos.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8384" y="3290355"/>
            <a:ext cx="5338234" cy="923924"/>
            <a:chOff x="474132" y="3290357"/>
            <a:chExt cx="5338234" cy="923924"/>
          </a:xfrm>
        </p:grpSpPr>
        <p:sp>
          <p:nvSpPr>
            <p:cNvPr id="2" name="Rounded Rectangle 1"/>
            <p:cNvSpPr/>
            <p:nvPr/>
          </p:nvSpPr>
          <p:spPr>
            <a:xfrm>
              <a:off x="474132" y="3290357"/>
              <a:ext cx="5338234" cy="102658"/>
            </a:xfrm>
            <a:custGeom>
              <a:avLst/>
              <a:gdLst/>
              <a:ahLst/>
              <a:cxnLst/>
              <a:rect l="0" t="0" r="0" b="0"/>
              <a:pathLst>
                <a:path w="5338234" h="102658">
                  <a:moveTo>
                    <a:pt x="0" y="0"/>
                  </a:moveTo>
                  <a:lnTo>
                    <a:pt x="5338234" y="0"/>
                  </a:lnTo>
                  <a:lnTo>
                    <a:pt x="5338234" y="102658"/>
                  </a:lnTo>
                  <a:lnTo>
                    <a:pt x="0" y="10265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829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2735962" y="3402013"/>
              <a:ext cx="814574" cy="812268"/>
            </a:xfrm>
            <a:custGeom>
              <a:avLst/>
              <a:gdLst/>
              <a:ahLst/>
              <a:cxnLst/>
              <a:rect l="0" t="0" r="0" b="0"/>
              <a:pathLst>
                <a:path w="814574" h="812268">
                  <a:moveTo>
                    <a:pt x="399635" y="6305"/>
                  </a:moveTo>
                  <a:cubicBezTo>
                    <a:pt x="402788" y="0"/>
                    <a:pt x="411786" y="0"/>
                    <a:pt x="414939" y="6305"/>
                  </a:cubicBezTo>
                  <a:lnTo>
                    <a:pt x="811730" y="799888"/>
                  </a:lnTo>
                  <a:cubicBezTo>
                    <a:pt x="814574" y="805576"/>
                    <a:pt x="810437" y="812268"/>
                    <a:pt x="804078" y="812268"/>
                  </a:cubicBezTo>
                  <a:lnTo>
                    <a:pt x="10496" y="812268"/>
                  </a:lnTo>
                  <a:cubicBezTo>
                    <a:pt x="4136" y="812268"/>
                    <a:pt x="0" y="805576"/>
                    <a:pt x="2844" y="799888"/>
                  </a:cubicBezTo>
                  <a:lnTo>
                    <a:pt x="399635" y="6305"/>
                  </a:lnTo>
                  <a:close/>
                </a:path>
              </a:pathLst>
            </a:custGeom>
            <a:noFill/>
            <a:ln w="12829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139802" y="371473"/>
            <a:ext cx="2695813" cy="1200150"/>
            <a:chOff x="6305550" y="371475"/>
            <a:chExt cx="2695813" cy="1200150"/>
          </a:xfrm>
        </p:grpSpPr>
        <p:sp>
          <p:nvSpPr>
            <p:cNvPr id="5" name="TextBox 4"/>
            <p:cNvSpPr txBox="1"/>
            <p:nvPr/>
          </p:nvSpPr>
          <p:spPr>
            <a:xfrm>
              <a:off x="6305550" y="371475"/>
              <a:ext cx="269581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TERIA: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305550" y="771525"/>
              <a:ext cx="269581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Diferenciación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305550" y="1171575"/>
              <a:ext cx="269581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Crítica</a:t>
              </a: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376214" y="1174278"/>
            <a:ext cx="377766" cy="331137"/>
          </a:xfrm>
          <a:custGeom>
            <a:avLst/>
            <a:gdLst/>
            <a:ahLst/>
            <a:cxnLst/>
            <a:rect l="0" t="0" r="0" b="0"/>
            <a:pathLst>
              <a:path w="377766" h="331137">
                <a:moveTo>
                  <a:pt x="123757" y="331137"/>
                </a:moveTo>
                <a:lnTo>
                  <a:pt x="123757" y="241020"/>
                </a:lnTo>
                <a:cubicBezTo>
                  <a:pt x="120781" y="238264"/>
                  <a:pt x="117940" y="235381"/>
                  <a:pt x="115240" y="232385"/>
                </a:cubicBezTo>
                <a:moveTo>
                  <a:pt x="274791" y="331137"/>
                </a:moveTo>
                <a:lnTo>
                  <a:pt x="274791" y="287985"/>
                </a:lnTo>
                <a:lnTo>
                  <a:pt x="296368" y="287985"/>
                </a:lnTo>
                <a:cubicBezTo>
                  <a:pt x="307813" y="287985"/>
                  <a:pt x="318789" y="283438"/>
                  <a:pt x="326880" y="275346"/>
                </a:cubicBezTo>
                <a:cubicBezTo>
                  <a:pt x="334973" y="267253"/>
                  <a:pt x="339521" y="256277"/>
                  <a:pt x="339521" y="244832"/>
                </a:cubicBezTo>
                <a:lnTo>
                  <a:pt x="339521" y="201680"/>
                </a:lnTo>
                <a:lnTo>
                  <a:pt x="366850" y="201680"/>
                </a:lnTo>
                <a:cubicBezTo>
                  <a:pt x="368600" y="201676"/>
                  <a:pt x="370325" y="201249"/>
                  <a:pt x="371873" y="200431"/>
                </a:cubicBezTo>
                <a:cubicBezTo>
                  <a:pt x="373422" y="199615"/>
                  <a:pt x="374749" y="198434"/>
                  <a:pt x="375740" y="196990"/>
                </a:cubicBezTo>
                <a:cubicBezTo>
                  <a:pt x="376731" y="195546"/>
                  <a:pt x="377355" y="193883"/>
                  <a:pt x="377561" y="192144"/>
                </a:cubicBezTo>
                <a:cubicBezTo>
                  <a:pt x="377766" y="190404"/>
                  <a:pt x="377545" y="188642"/>
                  <a:pt x="376919" y="187008"/>
                </a:cubicBezTo>
                <a:cubicBezTo>
                  <a:pt x="340311" y="92043"/>
                  <a:pt x="318145" y="7494"/>
                  <a:pt x="215456" y="7494"/>
                </a:cubicBezTo>
                <a:cubicBezTo>
                  <a:pt x="210387" y="7488"/>
                  <a:pt x="205337" y="7768"/>
                  <a:pt x="200335" y="8328"/>
                </a:cubicBezTo>
                <a:moveTo>
                  <a:pt x="96685" y="193370"/>
                </a:moveTo>
                <a:cubicBezTo>
                  <a:pt x="150083" y="193370"/>
                  <a:pt x="193371" y="150082"/>
                  <a:pt x="193371" y="96685"/>
                </a:cubicBezTo>
                <a:cubicBezTo>
                  <a:pt x="193371" y="43287"/>
                  <a:pt x="150083" y="0"/>
                  <a:pt x="96685" y="0"/>
                </a:cubicBezTo>
                <a:cubicBezTo>
                  <a:pt x="43287" y="0"/>
                  <a:pt x="0" y="43287"/>
                  <a:pt x="0" y="96685"/>
                </a:cubicBezTo>
                <a:cubicBezTo>
                  <a:pt x="0" y="150082"/>
                  <a:pt x="43287" y="193370"/>
                  <a:pt x="96685" y="193370"/>
                </a:cubicBezTo>
                <a:close/>
                <a:moveTo>
                  <a:pt x="64039" y="77981"/>
                </a:moveTo>
                <a:cubicBezTo>
                  <a:pt x="60484" y="77981"/>
                  <a:pt x="57603" y="75099"/>
                  <a:pt x="57603" y="71545"/>
                </a:cubicBezTo>
                <a:cubicBezTo>
                  <a:pt x="57603" y="67991"/>
                  <a:pt x="60484" y="65109"/>
                  <a:pt x="64039" y="65109"/>
                </a:cubicBezTo>
                <a:moveTo>
                  <a:pt x="64041" y="65109"/>
                </a:moveTo>
                <a:cubicBezTo>
                  <a:pt x="67595" y="65109"/>
                  <a:pt x="70477" y="67991"/>
                  <a:pt x="70477" y="71545"/>
                </a:cubicBezTo>
                <a:cubicBezTo>
                  <a:pt x="70477" y="75099"/>
                  <a:pt x="67595" y="77981"/>
                  <a:pt x="64041" y="77981"/>
                </a:cubicBezTo>
                <a:moveTo>
                  <a:pt x="129328" y="77981"/>
                </a:moveTo>
                <a:cubicBezTo>
                  <a:pt x="125774" y="77981"/>
                  <a:pt x="122892" y="75099"/>
                  <a:pt x="122892" y="71545"/>
                </a:cubicBezTo>
                <a:cubicBezTo>
                  <a:pt x="122892" y="67991"/>
                  <a:pt x="125774" y="65109"/>
                  <a:pt x="129328" y="65109"/>
                </a:cubicBezTo>
                <a:moveTo>
                  <a:pt x="129330" y="65109"/>
                </a:moveTo>
                <a:cubicBezTo>
                  <a:pt x="132885" y="65109"/>
                  <a:pt x="135766" y="67991"/>
                  <a:pt x="135766" y="71545"/>
                </a:cubicBezTo>
                <a:cubicBezTo>
                  <a:pt x="135766" y="75099"/>
                  <a:pt x="132885" y="77981"/>
                  <a:pt x="129330" y="77981"/>
                </a:cubicBezTo>
                <a:moveTo>
                  <a:pt x="126359" y="125578"/>
                </a:moveTo>
                <a:cubicBezTo>
                  <a:pt x="111922" y="139084"/>
                  <a:pt x="80747" y="138637"/>
                  <a:pt x="67003" y="125579"/>
                </a:cubicBezTo>
              </a:path>
            </a:pathLst>
          </a:custGeom>
          <a:noFill/>
          <a:ln w="12829">
            <a:solidFill>
              <a:srgbClr val="44E09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3" name="Group 12"/>
          <p:cNvGrpSpPr/>
          <p:nvPr/>
        </p:nvGrpSpPr>
        <p:grpSpPr>
          <a:xfrm>
            <a:off x="892055" y="1031922"/>
            <a:ext cx="1081801" cy="615847"/>
            <a:chOff x="1057803" y="1031924"/>
            <a:chExt cx="1081801" cy="615847"/>
          </a:xfrm>
        </p:grpSpPr>
        <p:sp>
          <p:nvSpPr>
            <p:cNvPr id="10" name="TextBox 9"/>
            <p:cNvSpPr txBox="1"/>
            <p:nvPr/>
          </p:nvSpPr>
          <p:spPr>
            <a:xfrm>
              <a:off x="1057803" y="1031924"/>
              <a:ext cx="1081801" cy="2052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Sin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57803" y="1237187"/>
              <a:ext cx="1081801" cy="2052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preocupación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57803" y="1442451"/>
              <a:ext cx="1081801" cy="205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por la figura</a:t>
              </a: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3755994" y="1246756"/>
            <a:ext cx="393523" cy="391504"/>
          </a:xfrm>
          <a:custGeom>
            <a:avLst/>
            <a:gdLst/>
            <a:ahLst/>
            <a:cxnLst/>
            <a:rect l="0" t="0" r="0" b="0"/>
            <a:pathLst>
              <a:path w="393523" h="391504">
                <a:moveTo>
                  <a:pt x="182355" y="143567"/>
                </a:moveTo>
                <a:cubicBezTo>
                  <a:pt x="180198" y="140385"/>
                  <a:pt x="180198" y="136210"/>
                  <a:pt x="182355" y="133028"/>
                </a:cubicBezTo>
                <a:cubicBezTo>
                  <a:pt x="201393" y="102410"/>
                  <a:pt x="234119" y="82950"/>
                  <a:pt x="270111" y="80843"/>
                </a:cubicBezTo>
                <a:cubicBezTo>
                  <a:pt x="306103" y="82950"/>
                  <a:pt x="338828" y="102410"/>
                  <a:pt x="357866" y="133028"/>
                </a:cubicBezTo>
                <a:cubicBezTo>
                  <a:pt x="360004" y="136216"/>
                  <a:pt x="360004" y="140379"/>
                  <a:pt x="357866" y="143567"/>
                </a:cubicBezTo>
                <a:cubicBezTo>
                  <a:pt x="338828" y="174185"/>
                  <a:pt x="306103" y="193645"/>
                  <a:pt x="270111" y="195752"/>
                </a:cubicBezTo>
                <a:cubicBezTo>
                  <a:pt x="234119" y="193645"/>
                  <a:pt x="201393" y="174185"/>
                  <a:pt x="182355" y="143567"/>
                </a:cubicBezTo>
                <a:close/>
                <a:moveTo>
                  <a:pt x="227952" y="185349"/>
                </a:moveTo>
                <a:lnTo>
                  <a:pt x="312269" y="91246"/>
                </a:lnTo>
                <a:moveTo>
                  <a:pt x="219004" y="289376"/>
                </a:moveTo>
                <a:lnTo>
                  <a:pt x="367961" y="289376"/>
                </a:lnTo>
                <a:cubicBezTo>
                  <a:pt x="374738" y="289385"/>
                  <a:pt x="381239" y="286700"/>
                  <a:pt x="386034" y="281911"/>
                </a:cubicBezTo>
                <a:cubicBezTo>
                  <a:pt x="390829" y="277123"/>
                  <a:pt x="393523" y="270625"/>
                  <a:pt x="393523" y="263849"/>
                </a:cubicBezTo>
                <a:lnTo>
                  <a:pt x="393523" y="25527"/>
                </a:lnTo>
                <a:cubicBezTo>
                  <a:pt x="393523" y="11429"/>
                  <a:pt x="382094" y="0"/>
                  <a:pt x="367995" y="0"/>
                </a:cubicBezTo>
                <a:lnTo>
                  <a:pt x="172226" y="0"/>
                </a:lnTo>
                <a:moveTo>
                  <a:pt x="34048" y="59576"/>
                </a:moveTo>
                <a:cubicBezTo>
                  <a:pt x="34048" y="92479"/>
                  <a:pt x="60721" y="119152"/>
                  <a:pt x="93624" y="119152"/>
                </a:cubicBezTo>
                <a:cubicBezTo>
                  <a:pt x="126527" y="119152"/>
                  <a:pt x="153200" y="92479"/>
                  <a:pt x="153200" y="59576"/>
                </a:cubicBezTo>
                <a:cubicBezTo>
                  <a:pt x="153200" y="26673"/>
                  <a:pt x="126527" y="0"/>
                  <a:pt x="93624" y="0"/>
                </a:cubicBezTo>
                <a:cubicBezTo>
                  <a:pt x="60721" y="0"/>
                  <a:pt x="34048" y="26673"/>
                  <a:pt x="34048" y="59576"/>
                </a:cubicBezTo>
                <a:moveTo>
                  <a:pt x="152396" y="69379"/>
                </a:moveTo>
                <a:cubicBezTo>
                  <a:pt x="129791" y="69098"/>
                  <a:pt x="108392" y="59136"/>
                  <a:pt x="93624" y="42021"/>
                </a:cubicBezTo>
                <a:cubicBezTo>
                  <a:pt x="78858" y="59143"/>
                  <a:pt x="57459" y="69110"/>
                  <a:pt x="34852" y="69397"/>
                </a:cubicBezTo>
                <a:moveTo>
                  <a:pt x="56205" y="156605"/>
                </a:moveTo>
                <a:lnTo>
                  <a:pt x="93624" y="216284"/>
                </a:lnTo>
                <a:lnTo>
                  <a:pt x="131368" y="156844"/>
                </a:lnTo>
                <a:moveTo>
                  <a:pt x="93624" y="144679"/>
                </a:moveTo>
                <a:cubicBezTo>
                  <a:pt x="123544" y="144674"/>
                  <a:pt x="149560" y="165198"/>
                  <a:pt x="156519" y="194298"/>
                </a:cubicBezTo>
                <a:lnTo>
                  <a:pt x="187317" y="306332"/>
                </a:lnTo>
                <a:lnTo>
                  <a:pt x="136877" y="306332"/>
                </a:lnTo>
                <a:lnTo>
                  <a:pt x="118981" y="391504"/>
                </a:lnTo>
                <a:lnTo>
                  <a:pt x="67908" y="391504"/>
                </a:lnTo>
                <a:lnTo>
                  <a:pt x="49960" y="306400"/>
                </a:lnTo>
                <a:lnTo>
                  <a:pt x="0" y="306400"/>
                </a:lnTo>
                <a:lnTo>
                  <a:pt x="30797" y="194366"/>
                </a:lnTo>
                <a:cubicBezTo>
                  <a:pt x="37724" y="165264"/>
                  <a:pt x="63709" y="144713"/>
                  <a:pt x="93624" y="144679"/>
                </a:cubicBezTo>
                <a:close/>
              </a:path>
            </a:pathLst>
          </a:custGeom>
          <a:noFill/>
          <a:ln w="12829">
            <a:solidFill>
              <a:srgbClr val="FD6A6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7" name="Group 16"/>
          <p:cNvGrpSpPr/>
          <p:nvPr/>
        </p:nvGrpSpPr>
        <p:grpSpPr>
          <a:xfrm>
            <a:off x="4279780" y="1237212"/>
            <a:ext cx="1093708" cy="410583"/>
            <a:chOff x="4445528" y="1237214"/>
            <a:chExt cx="1093708" cy="410583"/>
          </a:xfrm>
        </p:grpSpPr>
        <p:sp>
          <p:nvSpPr>
            <p:cNvPr id="15" name="TextBox 14"/>
            <p:cNvSpPr txBox="1"/>
            <p:nvPr/>
          </p:nvSpPr>
          <p:spPr>
            <a:xfrm>
              <a:off x="4445528" y="1237214"/>
              <a:ext cx="1093708" cy="2052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Preocupación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445528" y="1442477"/>
              <a:ext cx="1093708" cy="205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por la figura</a:t>
              </a:r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377175" y="1963753"/>
            <a:ext cx="375710" cy="394124"/>
          </a:xfrm>
          <a:custGeom>
            <a:avLst/>
            <a:gdLst/>
            <a:ahLst/>
            <a:cxnLst/>
            <a:rect l="0" t="0" r="0" b="0"/>
            <a:pathLst>
              <a:path w="375710" h="394124">
                <a:moveTo>
                  <a:pt x="32259" y="378811"/>
                </a:moveTo>
                <a:cubicBezTo>
                  <a:pt x="33178" y="387513"/>
                  <a:pt x="40515" y="394120"/>
                  <a:pt x="49266" y="394124"/>
                </a:cubicBezTo>
                <a:lnTo>
                  <a:pt x="326443" y="394124"/>
                </a:lnTo>
                <a:cubicBezTo>
                  <a:pt x="335194" y="394120"/>
                  <a:pt x="342532" y="387513"/>
                  <a:pt x="343450" y="378811"/>
                </a:cubicBezTo>
                <a:lnTo>
                  <a:pt x="375103" y="78142"/>
                </a:lnTo>
                <a:cubicBezTo>
                  <a:pt x="375710" y="72345"/>
                  <a:pt x="373324" y="66639"/>
                  <a:pt x="368773" y="63000"/>
                </a:cubicBezTo>
                <a:cubicBezTo>
                  <a:pt x="317425" y="22034"/>
                  <a:pt x="253538" y="0"/>
                  <a:pt x="187855" y="600"/>
                </a:cubicBezTo>
                <a:cubicBezTo>
                  <a:pt x="122171" y="0"/>
                  <a:pt x="58284" y="22034"/>
                  <a:pt x="6936" y="63000"/>
                </a:cubicBezTo>
                <a:cubicBezTo>
                  <a:pt x="2385" y="66639"/>
                  <a:pt x="0" y="72345"/>
                  <a:pt x="606" y="78142"/>
                </a:cubicBezTo>
                <a:close/>
                <a:moveTo>
                  <a:pt x="329420" y="76704"/>
                </a:moveTo>
                <a:cubicBezTo>
                  <a:pt x="331837" y="78288"/>
                  <a:pt x="333292" y="80984"/>
                  <a:pt x="333287" y="83873"/>
                </a:cubicBezTo>
                <a:lnTo>
                  <a:pt x="333287" y="128923"/>
                </a:lnTo>
                <a:cubicBezTo>
                  <a:pt x="333287" y="133648"/>
                  <a:pt x="329457" y="137478"/>
                  <a:pt x="324732" y="137478"/>
                </a:cubicBezTo>
                <a:lnTo>
                  <a:pt x="50977" y="137478"/>
                </a:lnTo>
                <a:cubicBezTo>
                  <a:pt x="46252" y="137478"/>
                  <a:pt x="42422" y="133648"/>
                  <a:pt x="42422" y="128923"/>
                </a:cubicBezTo>
                <a:lnTo>
                  <a:pt x="42422" y="83873"/>
                </a:lnTo>
                <a:cubicBezTo>
                  <a:pt x="42418" y="80984"/>
                  <a:pt x="43872" y="78288"/>
                  <a:pt x="46289" y="76704"/>
                </a:cubicBezTo>
                <a:cubicBezTo>
                  <a:pt x="107833" y="36842"/>
                  <a:pt x="183321" y="24743"/>
                  <a:pt x="254240" y="43375"/>
                </a:cubicBezTo>
                <a:cubicBezTo>
                  <a:pt x="280931" y="50366"/>
                  <a:pt x="306318" y="61620"/>
                  <a:pt x="329420" y="76704"/>
                </a:cubicBezTo>
                <a:close/>
                <a:moveTo>
                  <a:pt x="72775" y="305581"/>
                </a:moveTo>
                <a:lnTo>
                  <a:pt x="66512" y="236629"/>
                </a:lnTo>
                <a:cubicBezTo>
                  <a:pt x="65035" y="220923"/>
                  <a:pt x="72322" y="205679"/>
                  <a:pt x="85472" y="196965"/>
                </a:cubicBezTo>
                <a:cubicBezTo>
                  <a:pt x="98623" y="188252"/>
                  <a:pt x="115502" y="187484"/>
                  <a:pt x="129389" y="194967"/>
                </a:cubicBezTo>
                <a:cubicBezTo>
                  <a:pt x="143277" y="202450"/>
                  <a:pt x="151918" y="216970"/>
                  <a:pt x="151873" y="232745"/>
                </a:cubicBezTo>
                <a:lnTo>
                  <a:pt x="151873" y="301988"/>
                </a:lnTo>
                <a:cubicBezTo>
                  <a:pt x="151929" y="323214"/>
                  <a:pt x="135249" y="340715"/>
                  <a:pt x="114045" y="341678"/>
                </a:cubicBezTo>
                <a:cubicBezTo>
                  <a:pt x="92841" y="342641"/>
                  <a:pt x="74643" y="326725"/>
                  <a:pt x="72775" y="305581"/>
                </a:cubicBezTo>
                <a:close/>
                <a:moveTo>
                  <a:pt x="302935" y="305581"/>
                </a:moveTo>
                <a:cubicBezTo>
                  <a:pt x="301066" y="326725"/>
                  <a:pt x="282869" y="342641"/>
                  <a:pt x="261664" y="341678"/>
                </a:cubicBezTo>
                <a:cubicBezTo>
                  <a:pt x="240460" y="340715"/>
                  <a:pt x="223780" y="323214"/>
                  <a:pt x="223836" y="301988"/>
                </a:cubicBezTo>
                <a:lnTo>
                  <a:pt x="223836" y="232745"/>
                </a:lnTo>
                <a:cubicBezTo>
                  <a:pt x="223791" y="216970"/>
                  <a:pt x="232433" y="202450"/>
                  <a:pt x="246320" y="194967"/>
                </a:cubicBezTo>
                <a:cubicBezTo>
                  <a:pt x="260207" y="187484"/>
                  <a:pt x="277086" y="188252"/>
                  <a:pt x="290237" y="196965"/>
                </a:cubicBezTo>
                <a:cubicBezTo>
                  <a:pt x="303387" y="205679"/>
                  <a:pt x="310674" y="220923"/>
                  <a:pt x="309197" y="236629"/>
                </a:cubicBezTo>
                <a:close/>
                <a:moveTo>
                  <a:pt x="170745" y="137478"/>
                </a:moveTo>
                <a:lnTo>
                  <a:pt x="187855" y="86149"/>
                </a:lnTo>
                <a:lnTo>
                  <a:pt x="204964" y="137478"/>
                </a:lnTo>
                <a:moveTo>
                  <a:pt x="187855" y="60484"/>
                </a:moveTo>
                <a:lnTo>
                  <a:pt x="187855" y="34820"/>
                </a:lnTo>
                <a:moveTo>
                  <a:pt x="230629" y="64471"/>
                </a:moveTo>
                <a:lnTo>
                  <a:pt x="235368" y="39251"/>
                </a:lnTo>
                <a:moveTo>
                  <a:pt x="271915" y="76328"/>
                </a:moveTo>
                <a:lnTo>
                  <a:pt x="281274" y="52426"/>
                </a:lnTo>
                <a:moveTo>
                  <a:pt x="140341" y="39251"/>
                </a:moveTo>
                <a:lnTo>
                  <a:pt x="145080" y="64471"/>
                </a:lnTo>
                <a:moveTo>
                  <a:pt x="94453" y="52426"/>
                </a:moveTo>
                <a:lnTo>
                  <a:pt x="103795" y="76328"/>
                </a:lnTo>
              </a:path>
            </a:pathLst>
          </a:custGeom>
          <a:noFill/>
          <a:ln w="12829">
            <a:solidFill>
              <a:srgbClr val="44E09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3747439" y="1955799"/>
            <a:ext cx="382133" cy="397801"/>
          </a:xfrm>
          <a:custGeom>
            <a:avLst/>
            <a:gdLst/>
            <a:ahLst/>
            <a:cxnLst/>
            <a:rect l="0" t="0" r="0" b="0"/>
            <a:pathLst>
              <a:path w="382133" h="397801">
                <a:moveTo>
                  <a:pt x="79994" y="397801"/>
                </a:moveTo>
                <a:lnTo>
                  <a:pt x="79994" y="290608"/>
                </a:lnTo>
                <a:cubicBezTo>
                  <a:pt x="56352" y="268706"/>
                  <a:pt x="39864" y="240184"/>
                  <a:pt x="32683" y="208767"/>
                </a:cubicBezTo>
                <a:cubicBezTo>
                  <a:pt x="25502" y="177350"/>
                  <a:pt x="27962" y="144497"/>
                  <a:pt x="39741" y="114499"/>
                </a:cubicBezTo>
                <a:cubicBezTo>
                  <a:pt x="51521" y="84501"/>
                  <a:pt x="72072" y="58753"/>
                  <a:pt x="98711" y="40615"/>
                </a:cubicBezTo>
                <a:cubicBezTo>
                  <a:pt x="125351" y="22478"/>
                  <a:pt x="156840" y="12796"/>
                  <a:pt x="189069" y="12832"/>
                </a:cubicBezTo>
                <a:cubicBezTo>
                  <a:pt x="311215" y="12832"/>
                  <a:pt x="337581" y="113403"/>
                  <a:pt x="381125" y="226361"/>
                </a:cubicBezTo>
                <a:cubicBezTo>
                  <a:pt x="381871" y="228307"/>
                  <a:pt x="382133" y="230402"/>
                  <a:pt x="381889" y="232471"/>
                </a:cubicBezTo>
                <a:cubicBezTo>
                  <a:pt x="381644" y="234540"/>
                  <a:pt x="380901" y="236517"/>
                  <a:pt x="379722" y="238235"/>
                </a:cubicBezTo>
                <a:cubicBezTo>
                  <a:pt x="378544" y="239951"/>
                  <a:pt x="376966" y="241356"/>
                  <a:pt x="375123" y="242328"/>
                </a:cubicBezTo>
                <a:cubicBezTo>
                  <a:pt x="373281" y="243300"/>
                  <a:pt x="371231" y="243810"/>
                  <a:pt x="369149" y="243813"/>
                </a:cubicBezTo>
                <a:lnTo>
                  <a:pt x="336640" y="243813"/>
                </a:lnTo>
                <a:lnTo>
                  <a:pt x="336640" y="295142"/>
                </a:lnTo>
                <a:cubicBezTo>
                  <a:pt x="336640" y="308756"/>
                  <a:pt x="331232" y="321811"/>
                  <a:pt x="321606" y="331437"/>
                </a:cubicBezTo>
                <a:cubicBezTo>
                  <a:pt x="311980" y="341063"/>
                  <a:pt x="298924" y="346471"/>
                  <a:pt x="285311" y="346471"/>
                </a:cubicBezTo>
                <a:lnTo>
                  <a:pt x="259646" y="346471"/>
                </a:lnTo>
                <a:lnTo>
                  <a:pt x="259646" y="397801"/>
                </a:lnTo>
                <a:moveTo>
                  <a:pt x="0" y="0"/>
                </a:moveTo>
                <a:moveTo>
                  <a:pt x="195432" y="86787"/>
                </a:moveTo>
                <a:lnTo>
                  <a:pt x="195430" y="129669"/>
                </a:lnTo>
                <a:cubicBezTo>
                  <a:pt x="195430" y="147251"/>
                  <a:pt x="212299" y="161503"/>
                  <a:pt x="233106" y="161503"/>
                </a:cubicBezTo>
                <a:cubicBezTo>
                  <a:pt x="253913" y="161503"/>
                  <a:pt x="270781" y="147251"/>
                  <a:pt x="270781" y="129669"/>
                </a:cubicBezTo>
                <a:lnTo>
                  <a:pt x="270781" y="86787"/>
                </a:lnTo>
                <a:moveTo>
                  <a:pt x="0" y="0"/>
                </a:moveTo>
                <a:moveTo>
                  <a:pt x="147304" y="268631"/>
                </a:moveTo>
                <a:lnTo>
                  <a:pt x="147304" y="86787"/>
                </a:lnTo>
                <a:cubicBezTo>
                  <a:pt x="91607" y="105088"/>
                  <a:pt x="86108" y="180403"/>
                  <a:pt x="86108" y="214138"/>
                </a:cubicBezTo>
                <a:lnTo>
                  <a:pt x="147304" y="214138"/>
                </a:lnTo>
                <a:moveTo>
                  <a:pt x="0" y="0"/>
                </a:moveTo>
                <a:moveTo>
                  <a:pt x="233102" y="86787"/>
                </a:moveTo>
                <a:lnTo>
                  <a:pt x="233102" y="261749"/>
                </a:lnTo>
              </a:path>
            </a:pathLst>
          </a:custGeom>
          <a:noFill/>
          <a:ln w="12829">
            <a:solidFill>
              <a:srgbClr val="FD6A6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2" name="Group 21"/>
          <p:cNvGrpSpPr/>
          <p:nvPr/>
        </p:nvGrpSpPr>
        <p:grpSpPr>
          <a:xfrm>
            <a:off x="892055" y="1955820"/>
            <a:ext cx="1271587" cy="410583"/>
            <a:chOff x="1057803" y="1955822"/>
            <a:chExt cx="1271587" cy="410583"/>
          </a:xfrm>
        </p:grpSpPr>
        <p:sp>
          <p:nvSpPr>
            <p:cNvPr id="20" name="TextBox 19"/>
            <p:cNvSpPr txBox="1"/>
            <p:nvPr/>
          </p:nvSpPr>
          <p:spPr>
            <a:xfrm>
              <a:off x="1057803" y="1955822"/>
              <a:ext cx="1271587" cy="2052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Pérdida de peso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57803" y="2161085"/>
              <a:ext cx="1271587" cy="205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significativa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279780" y="1955824"/>
            <a:ext cx="684256" cy="410583"/>
            <a:chOff x="4445528" y="1955826"/>
            <a:chExt cx="684256" cy="410583"/>
          </a:xfrm>
        </p:grpSpPr>
        <p:sp>
          <p:nvSpPr>
            <p:cNvPr id="23" name="TextBox 22"/>
            <p:cNvSpPr txBox="1"/>
            <p:nvPr/>
          </p:nvSpPr>
          <p:spPr>
            <a:xfrm>
              <a:off x="4445528" y="1955826"/>
              <a:ext cx="684256" cy="2052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Miedo a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445528" y="2161089"/>
              <a:ext cx="684256" cy="205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engordar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139802" y="1743073"/>
            <a:ext cx="2167051" cy="685800"/>
            <a:chOff x="6305550" y="1743075"/>
            <a:chExt cx="2167051" cy="685800"/>
          </a:xfrm>
        </p:grpSpPr>
        <p:sp>
          <p:nvSpPr>
            <p:cNvPr id="26" name="TextBox 25"/>
            <p:cNvSpPr txBox="1"/>
            <p:nvPr/>
          </p:nvSpPr>
          <p:spPr>
            <a:xfrm>
              <a:off x="6305550" y="1743075"/>
              <a:ext cx="216705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Cómo distinguirlo de la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305550" y="1971675"/>
              <a:ext cx="216705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anorexia y la selectividad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305550" y="2200275"/>
              <a:ext cx="216705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normal.</a:t>
              </a:r>
            </a:p>
          </p:txBody>
        </p:sp>
      </p:grpSp>
      <p:sp>
        <p:nvSpPr>
          <p:cNvPr id="30" name="Rounded Rectangle 29"/>
          <p:cNvSpPr/>
          <p:nvPr/>
        </p:nvSpPr>
        <p:spPr>
          <a:xfrm>
            <a:off x="385217" y="2687202"/>
            <a:ext cx="356630" cy="385004"/>
          </a:xfrm>
          <a:custGeom>
            <a:avLst/>
            <a:gdLst/>
            <a:ahLst/>
            <a:cxnLst/>
            <a:rect l="0" t="0" r="0" b="0"/>
            <a:pathLst>
              <a:path w="356630" h="385004">
                <a:moveTo>
                  <a:pt x="54491" y="385004"/>
                </a:moveTo>
                <a:lnTo>
                  <a:pt x="54491" y="277812"/>
                </a:lnTo>
                <a:cubicBezTo>
                  <a:pt x="30849" y="255910"/>
                  <a:pt x="14361" y="227388"/>
                  <a:pt x="7180" y="195971"/>
                </a:cubicBezTo>
                <a:cubicBezTo>
                  <a:pt x="0" y="164554"/>
                  <a:pt x="2459" y="131701"/>
                  <a:pt x="14239" y="101703"/>
                </a:cubicBezTo>
                <a:cubicBezTo>
                  <a:pt x="26018" y="71705"/>
                  <a:pt x="46569" y="45957"/>
                  <a:pt x="73208" y="27819"/>
                </a:cubicBezTo>
                <a:cubicBezTo>
                  <a:pt x="99848" y="9682"/>
                  <a:pt x="131337" y="0"/>
                  <a:pt x="163566" y="36"/>
                </a:cubicBezTo>
                <a:cubicBezTo>
                  <a:pt x="285712" y="36"/>
                  <a:pt x="312078" y="100607"/>
                  <a:pt x="355623" y="213565"/>
                </a:cubicBezTo>
                <a:cubicBezTo>
                  <a:pt x="356369" y="215510"/>
                  <a:pt x="356630" y="217606"/>
                  <a:pt x="356386" y="219675"/>
                </a:cubicBezTo>
                <a:cubicBezTo>
                  <a:pt x="356141" y="221744"/>
                  <a:pt x="355398" y="223721"/>
                  <a:pt x="354220" y="225439"/>
                </a:cubicBezTo>
                <a:cubicBezTo>
                  <a:pt x="353041" y="227155"/>
                  <a:pt x="351463" y="228560"/>
                  <a:pt x="349620" y="229532"/>
                </a:cubicBezTo>
                <a:cubicBezTo>
                  <a:pt x="347778" y="230504"/>
                  <a:pt x="345728" y="231014"/>
                  <a:pt x="343646" y="231017"/>
                </a:cubicBezTo>
                <a:lnTo>
                  <a:pt x="311137" y="231017"/>
                </a:lnTo>
                <a:lnTo>
                  <a:pt x="311137" y="282346"/>
                </a:lnTo>
                <a:cubicBezTo>
                  <a:pt x="311137" y="295960"/>
                  <a:pt x="305729" y="309015"/>
                  <a:pt x="296103" y="318641"/>
                </a:cubicBezTo>
                <a:cubicBezTo>
                  <a:pt x="286477" y="328267"/>
                  <a:pt x="273421" y="333675"/>
                  <a:pt x="259808" y="333675"/>
                </a:cubicBezTo>
                <a:lnTo>
                  <a:pt x="234144" y="333675"/>
                </a:lnTo>
                <a:lnTo>
                  <a:pt x="234144" y="385004"/>
                </a:lnTo>
                <a:moveTo>
                  <a:pt x="241863" y="116707"/>
                </a:moveTo>
                <a:cubicBezTo>
                  <a:pt x="254194" y="104375"/>
                  <a:pt x="254239" y="84424"/>
                  <a:pt x="241961" y="72145"/>
                </a:cubicBezTo>
                <a:cubicBezTo>
                  <a:pt x="229681" y="59867"/>
                  <a:pt x="209731" y="59911"/>
                  <a:pt x="197399" y="72243"/>
                </a:cubicBezTo>
                <a:cubicBezTo>
                  <a:pt x="194813" y="74828"/>
                  <a:pt x="192769" y="77748"/>
                  <a:pt x="191265" y="80862"/>
                </a:cubicBezTo>
                <a:lnTo>
                  <a:pt x="161752" y="51350"/>
                </a:lnTo>
                <a:lnTo>
                  <a:pt x="132121" y="80982"/>
                </a:lnTo>
                <a:cubicBezTo>
                  <a:pt x="143976" y="92839"/>
                  <a:pt x="144137" y="111900"/>
                  <a:pt x="132479" y="123558"/>
                </a:cubicBezTo>
                <a:cubicBezTo>
                  <a:pt x="120821" y="135216"/>
                  <a:pt x="101759" y="135056"/>
                  <a:pt x="89903" y="123200"/>
                </a:cubicBezTo>
                <a:lnTo>
                  <a:pt x="60271" y="152832"/>
                </a:lnTo>
                <a:lnTo>
                  <a:pt x="89859" y="182420"/>
                </a:lnTo>
                <a:cubicBezTo>
                  <a:pt x="88000" y="183567"/>
                  <a:pt x="86247" y="184944"/>
                  <a:pt x="84638" y="186552"/>
                </a:cubicBezTo>
                <a:cubicBezTo>
                  <a:pt x="73205" y="197985"/>
                  <a:pt x="73442" y="216758"/>
                  <a:pt x="85166" y="228483"/>
                </a:cubicBezTo>
                <a:cubicBezTo>
                  <a:pt x="96890" y="240207"/>
                  <a:pt x="115663" y="240443"/>
                  <a:pt x="127095" y="229010"/>
                </a:cubicBezTo>
                <a:cubicBezTo>
                  <a:pt x="128704" y="227402"/>
                  <a:pt x="130081" y="225648"/>
                  <a:pt x="131228" y="223790"/>
                </a:cubicBezTo>
                <a:lnTo>
                  <a:pt x="160818" y="253379"/>
                </a:lnTo>
                <a:lnTo>
                  <a:pt x="191629" y="222566"/>
                </a:lnTo>
                <a:cubicBezTo>
                  <a:pt x="180284" y="211221"/>
                  <a:pt x="180265" y="192845"/>
                  <a:pt x="191588" y="181522"/>
                </a:cubicBezTo>
                <a:cubicBezTo>
                  <a:pt x="202910" y="170199"/>
                  <a:pt x="221287" y="170218"/>
                  <a:pt x="232633" y="181563"/>
                </a:cubicBezTo>
                <a:lnTo>
                  <a:pt x="262299" y="151897"/>
                </a:lnTo>
                <a:lnTo>
                  <a:pt x="233245" y="122842"/>
                </a:lnTo>
                <a:cubicBezTo>
                  <a:pt x="236358" y="121337"/>
                  <a:pt x="239278" y="119292"/>
                  <a:pt x="241863" y="116707"/>
                </a:cubicBezTo>
                <a:close/>
              </a:path>
            </a:pathLst>
          </a:custGeom>
          <a:noFill/>
          <a:ln w="12829">
            <a:solidFill>
              <a:srgbClr val="44E09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30"/>
          <p:cNvSpPr/>
          <p:nvPr/>
        </p:nvSpPr>
        <p:spPr>
          <a:xfrm>
            <a:off x="3747439" y="2674406"/>
            <a:ext cx="402078" cy="402078"/>
          </a:xfrm>
          <a:custGeom>
            <a:avLst/>
            <a:gdLst/>
            <a:ahLst/>
            <a:cxnLst/>
            <a:rect l="0" t="0" r="0" b="0"/>
            <a:pathLst>
              <a:path w="402078" h="402078">
                <a:moveTo>
                  <a:pt x="153987" y="179703"/>
                </a:moveTo>
                <a:cubicBezTo>
                  <a:pt x="153987" y="170253"/>
                  <a:pt x="146327" y="162593"/>
                  <a:pt x="136877" y="162593"/>
                </a:cubicBezTo>
                <a:lnTo>
                  <a:pt x="85548" y="162593"/>
                </a:lnTo>
                <a:cubicBezTo>
                  <a:pt x="76099" y="162593"/>
                  <a:pt x="68438" y="170253"/>
                  <a:pt x="68438" y="179703"/>
                </a:cubicBezTo>
                <a:moveTo>
                  <a:pt x="196761" y="179720"/>
                </a:moveTo>
                <a:cubicBezTo>
                  <a:pt x="196761" y="170271"/>
                  <a:pt x="204422" y="162610"/>
                  <a:pt x="213871" y="162610"/>
                </a:cubicBezTo>
                <a:lnTo>
                  <a:pt x="384968" y="162610"/>
                </a:lnTo>
                <a:cubicBezTo>
                  <a:pt x="394418" y="162610"/>
                  <a:pt x="402078" y="170271"/>
                  <a:pt x="402078" y="179720"/>
                </a:cubicBezTo>
                <a:lnTo>
                  <a:pt x="402078" y="222494"/>
                </a:lnTo>
                <a:cubicBezTo>
                  <a:pt x="402078" y="231944"/>
                  <a:pt x="394418" y="239604"/>
                  <a:pt x="384968" y="239604"/>
                </a:cubicBezTo>
                <a:lnTo>
                  <a:pt x="213871" y="239604"/>
                </a:lnTo>
                <a:cubicBezTo>
                  <a:pt x="204422" y="239604"/>
                  <a:pt x="196761" y="231944"/>
                  <a:pt x="196761" y="222494"/>
                </a:cubicBezTo>
                <a:lnTo>
                  <a:pt x="196761" y="179720"/>
                </a:lnTo>
                <a:close/>
                <a:moveTo>
                  <a:pt x="68438" y="59935"/>
                </a:moveTo>
                <a:cubicBezTo>
                  <a:pt x="68438" y="50485"/>
                  <a:pt x="76099" y="42825"/>
                  <a:pt x="85548" y="42825"/>
                </a:cubicBezTo>
                <a:lnTo>
                  <a:pt x="136877" y="42825"/>
                </a:lnTo>
                <a:cubicBezTo>
                  <a:pt x="146327" y="42825"/>
                  <a:pt x="153987" y="50485"/>
                  <a:pt x="153987" y="59935"/>
                </a:cubicBezTo>
                <a:lnTo>
                  <a:pt x="153987" y="102709"/>
                </a:lnTo>
                <a:cubicBezTo>
                  <a:pt x="153987" y="112159"/>
                  <a:pt x="146327" y="119819"/>
                  <a:pt x="136877" y="119819"/>
                </a:cubicBezTo>
                <a:lnTo>
                  <a:pt x="85548" y="119819"/>
                </a:lnTo>
                <a:cubicBezTo>
                  <a:pt x="76099" y="119819"/>
                  <a:pt x="68438" y="112159"/>
                  <a:pt x="68438" y="102709"/>
                </a:cubicBezTo>
                <a:lnTo>
                  <a:pt x="68438" y="59935"/>
                </a:lnTo>
                <a:close/>
                <a:moveTo>
                  <a:pt x="196761" y="59918"/>
                </a:moveTo>
                <a:cubicBezTo>
                  <a:pt x="196761" y="50468"/>
                  <a:pt x="204422" y="42808"/>
                  <a:pt x="213871" y="42808"/>
                </a:cubicBezTo>
                <a:lnTo>
                  <a:pt x="384968" y="42808"/>
                </a:lnTo>
                <a:cubicBezTo>
                  <a:pt x="394418" y="42808"/>
                  <a:pt x="402078" y="50468"/>
                  <a:pt x="402078" y="59918"/>
                </a:cubicBezTo>
                <a:lnTo>
                  <a:pt x="402078" y="102692"/>
                </a:lnTo>
                <a:cubicBezTo>
                  <a:pt x="402078" y="112141"/>
                  <a:pt x="394418" y="119802"/>
                  <a:pt x="384968" y="119802"/>
                </a:cubicBezTo>
                <a:lnTo>
                  <a:pt x="213871" y="119802"/>
                </a:lnTo>
                <a:cubicBezTo>
                  <a:pt x="204422" y="119802"/>
                  <a:pt x="196761" y="112141"/>
                  <a:pt x="196761" y="102692"/>
                </a:cubicBezTo>
                <a:lnTo>
                  <a:pt x="196761" y="59918"/>
                </a:lnTo>
                <a:close/>
                <a:moveTo>
                  <a:pt x="0" y="0"/>
                </a:moveTo>
                <a:moveTo>
                  <a:pt x="240682" y="402078"/>
                </a:moveTo>
                <a:lnTo>
                  <a:pt x="242393" y="382864"/>
                </a:lnTo>
                <a:cubicBezTo>
                  <a:pt x="244728" y="357155"/>
                  <a:pt x="227607" y="333712"/>
                  <a:pt x="202408" y="328113"/>
                </a:cubicBezTo>
                <a:lnTo>
                  <a:pt x="139957" y="314220"/>
                </a:lnTo>
                <a:lnTo>
                  <a:pt x="139957" y="231409"/>
                </a:lnTo>
                <a:cubicBezTo>
                  <a:pt x="139957" y="213691"/>
                  <a:pt x="125594" y="199328"/>
                  <a:pt x="107876" y="199328"/>
                </a:cubicBezTo>
                <a:cubicBezTo>
                  <a:pt x="90159" y="199328"/>
                  <a:pt x="75796" y="213691"/>
                  <a:pt x="75796" y="231409"/>
                </a:cubicBezTo>
                <a:lnTo>
                  <a:pt x="75796" y="373419"/>
                </a:lnTo>
                <a:lnTo>
                  <a:pt x="50507" y="354445"/>
                </a:lnTo>
                <a:cubicBezTo>
                  <a:pt x="40065" y="346623"/>
                  <a:pt x="25462" y="347666"/>
                  <a:pt x="16237" y="356891"/>
                </a:cubicBezTo>
                <a:cubicBezTo>
                  <a:pt x="7011" y="366117"/>
                  <a:pt x="5969" y="380720"/>
                  <a:pt x="13790" y="391162"/>
                </a:cubicBezTo>
                <a:lnTo>
                  <a:pt x="21900" y="401975"/>
                </a:lnTo>
              </a:path>
            </a:pathLst>
          </a:custGeom>
          <a:noFill/>
          <a:ln w="12829">
            <a:solidFill>
              <a:srgbClr val="FD6A6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34" name="Group 33"/>
          <p:cNvGrpSpPr/>
          <p:nvPr/>
        </p:nvGrpSpPr>
        <p:grpSpPr>
          <a:xfrm>
            <a:off x="892055" y="2674432"/>
            <a:ext cx="1257776" cy="410583"/>
            <a:chOff x="1057803" y="2674434"/>
            <a:chExt cx="1257776" cy="410583"/>
          </a:xfrm>
        </p:grpSpPr>
        <p:sp>
          <p:nvSpPr>
            <p:cNvPr id="32" name="TextBox 31"/>
            <p:cNvSpPr txBox="1"/>
            <p:nvPr/>
          </p:nvSpPr>
          <p:spPr>
            <a:xfrm>
              <a:off x="1057803" y="2674434"/>
              <a:ext cx="1257776" cy="2052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Alta prevalencia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57803" y="2879697"/>
              <a:ext cx="1257776" cy="205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en TEA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279780" y="2674432"/>
            <a:ext cx="966911" cy="410583"/>
            <a:chOff x="4445528" y="2674434"/>
            <a:chExt cx="966911" cy="410583"/>
          </a:xfrm>
        </p:grpSpPr>
        <p:sp>
          <p:nvSpPr>
            <p:cNvPr id="35" name="TextBox 34"/>
            <p:cNvSpPr txBox="1"/>
            <p:nvPr/>
          </p:nvSpPr>
          <p:spPr>
            <a:xfrm>
              <a:off x="4445528" y="2674434"/>
              <a:ext cx="966911" cy="2052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Selectividad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445528" y="2879697"/>
              <a:ext cx="966911" cy="205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300" b="0">
                  <a:solidFill>
                    <a:srgbClr val="FFFFFF"/>
                  </a:solidFill>
                  <a:latin typeface="Roboto"/>
                </a:rPr>
                <a:t>normal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1050934" y="3803647"/>
            <a:ext cx="465420" cy="205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300" b="0">
                <a:solidFill>
                  <a:srgbClr val="FFFFFF"/>
                </a:solidFill>
                <a:latin typeface="Roboto"/>
              </a:rPr>
              <a:t>TERIA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001342" y="3803647"/>
            <a:ext cx="1391364" cy="205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300" b="0">
                <a:solidFill>
                  <a:srgbClr val="FFFFFF"/>
                </a:solidFill>
                <a:latin typeface="Roboto"/>
              </a:rPr>
              <a:t>Anorexia Nerviosa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6139802" y="4010074"/>
            <a:ext cx="2187540" cy="761952"/>
            <a:chOff x="6305550" y="4010076"/>
            <a:chExt cx="2187540" cy="761952"/>
          </a:xfrm>
        </p:grpSpPr>
        <p:sp>
          <p:nvSpPr>
            <p:cNvPr id="40" name="TextBox 39"/>
            <p:cNvSpPr txBox="1"/>
            <p:nvPr/>
          </p:nvSpPr>
          <p:spPr>
            <a:xfrm>
              <a:off x="6305550" y="4010076"/>
              <a:ext cx="21875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El diagnóstico requiere pérdida de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305550" y="4200576"/>
              <a:ext cx="21875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peso significativa, deficiencias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305550" y="4391076"/>
              <a:ext cx="21875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nutricionales o dependencia de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305550" y="4581576"/>
              <a:ext cx="2187540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suplementos.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66738" y="3022302"/>
            <a:ext cx="2240386" cy="1678746"/>
          </a:xfrm>
          <a:custGeom>
            <a:avLst/>
            <a:gdLst/>
            <a:ahLst/>
            <a:cxnLst/>
            <a:rect l="0" t="0" r="0" b="0"/>
            <a:pathLst>
              <a:path w="2240386" h="1678746">
                <a:moveTo>
                  <a:pt x="2154438" y="0"/>
                </a:moveTo>
                <a:cubicBezTo>
                  <a:pt x="2168073" y="0"/>
                  <a:pt x="2179125" y="11053"/>
                  <a:pt x="2179125" y="24687"/>
                </a:cubicBezTo>
                <a:lnTo>
                  <a:pt x="2179125" y="105192"/>
                </a:lnTo>
                <a:lnTo>
                  <a:pt x="2214306" y="105192"/>
                </a:lnTo>
                <a:lnTo>
                  <a:pt x="2056605" y="306357"/>
                </a:lnTo>
                <a:lnTo>
                  <a:pt x="2056605" y="249840"/>
                </a:lnTo>
                <a:lnTo>
                  <a:pt x="1728875" y="249840"/>
                </a:lnTo>
                <a:lnTo>
                  <a:pt x="1739857" y="198355"/>
                </a:lnTo>
                <a:lnTo>
                  <a:pt x="1738491" y="151774"/>
                </a:lnTo>
                <a:lnTo>
                  <a:pt x="1737126" y="105192"/>
                </a:lnTo>
                <a:lnTo>
                  <a:pt x="2056605" y="105192"/>
                </a:lnTo>
                <a:lnTo>
                  <a:pt x="2056605" y="24687"/>
                </a:lnTo>
                <a:cubicBezTo>
                  <a:pt x="2056605" y="11053"/>
                  <a:pt x="2067657" y="0"/>
                  <a:pt x="2081292" y="0"/>
                </a:cubicBezTo>
                <a:close/>
                <a:moveTo>
                  <a:pt x="159093" y="0"/>
                </a:moveTo>
                <a:cubicBezTo>
                  <a:pt x="172728" y="0"/>
                  <a:pt x="183781" y="11053"/>
                  <a:pt x="183781" y="24687"/>
                </a:cubicBezTo>
                <a:lnTo>
                  <a:pt x="183781" y="105192"/>
                </a:lnTo>
                <a:lnTo>
                  <a:pt x="377363" y="105192"/>
                </a:lnTo>
                <a:cubicBezTo>
                  <a:pt x="382024" y="115362"/>
                  <a:pt x="387480" y="125011"/>
                  <a:pt x="393655" y="134069"/>
                </a:cubicBezTo>
                <a:cubicBezTo>
                  <a:pt x="397729" y="140046"/>
                  <a:pt x="402111" y="145768"/>
                  <a:pt x="406774" y="151218"/>
                </a:cubicBezTo>
                <a:cubicBezTo>
                  <a:pt x="430861" y="179372"/>
                  <a:pt x="462426" y="200261"/>
                  <a:pt x="497612" y="211482"/>
                </a:cubicBezTo>
                <a:cubicBezTo>
                  <a:pt x="505138" y="213882"/>
                  <a:pt x="512834" y="215843"/>
                  <a:pt x="520654" y="217335"/>
                </a:cubicBezTo>
                <a:lnTo>
                  <a:pt x="527145" y="249840"/>
                </a:lnTo>
                <a:lnTo>
                  <a:pt x="183781" y="249840"/>
                </a:lnTo>
                <a:lnTo>
                  <a:pt x="183781" y="258338"/>
                </a:lnTo>
                <a:lnTo>
                  <a:pt x="73580" y="115831"/>
                </a:lnTo>
                <a:lnTo>
                  <a:pt x="61260" y="97682"/>
                </a:lnTo>
                <a:lnTo>
                  <a:pt x="61260" y="24687"/>
                </a:lnTo>
                <a:cubicBezTo>
                  <a:pt x="61260" y="11053"/>
                  <a:pt x="72313" y="0"/>
                  <a:pt x="85948" y="0"/>
                </a:cubicBezTo>
                <a:close/>
                <a:moveTo>
                  <a:pt x="1503252" y="105192"/>
                </a:moveTo>
                <a:lnTo>
                  <a:pt x="1484815" y="143375"/>
                </a:lnTo>
                <a:lnTo>
                  <a:pt x="1483142" y="151218"/>
                </a:lnTo>
                <a:lnTo>
                  <a:pt x="1467794" y="223157"/>
                </a:lnTo>
                <a:lnTo>
                  <a:pt x="1511582" y="232602"/>
                </a:lnTo>
                <a:cubicBezTo>
                  <a:pt x="1509402" y="237534"/>
                  <a:pt x="1507645" y="242736"/>
                  <a:pt x="1506362" y="248170"/>
                </a:cubicBezTo>
                <a:cubicBezTo>
                  <a:pt x="1506232" y="248724"/>
                  <a:pt x="1506104" y="249280"/>
                  <a:pt x="1505982" y="249840"/>
                </a:cubicBezTo>
                <a:lnTo>
                  <a:pt x="1213669" y="249840"/>
                </a:lnTo>
                <a:lnTo>
                  <a:pt x="1213632" y="151218"/>
                </a:lnTo>
                <a:lnTo>
                  <a:pt x="1213614" y="105192"/>
                </a:lnTo>
                <a:close/>
                <a:moveTo>
                  <a:pt x="1013686" y="105192"/>
                </a:moveTo>
                <a:lnTo>
                  <a:pt x="1013686" y="151218"/>
                </a:lnTo>
                <a:lnTo>
                  <a:pt x="1013686" y="249840"/>
                </a:lnTo>
                <a:lnTo>
                  <a:pt x="692225" y="249840"/>
                </a:lnTo>
                <a:lnTo>
                  <a:pt x="673293" y="183763"/>
                </a:lnTo>
                <a:cubicBezTo>
                  <a:pt x="681025" y="178227"/>
                  <a:pt x="688310" y="172167"/>
                  <a:pt x="695106" y="165646"/>
                </a:cubicBezTo>
                <a:cubicBezTo>
                  <a:pt x="699886" y="161057"/>
                  <a:pt x="704425" y="156241"/>
                  <a:pt x="708707" y="151218"/>
                </a:cubicBezTo>
                <a:cubicBezTo>
                  <a:pt x="720576" y="137299"/>
                  <a:pt x="730480" y="121798"/>
                  <a:pt x="738128" y="105192"/>
                </a:cubicBezTo>
                <a:close/>
                <a:moveTo>
                  <a:pt x="1664884" y="105192"/>
                </a:moveTo>
                <a:lnTo>
                  <a:pt x="1664347" y="107694"/>
                </a:lnTo>
                <a:cubicBezTo>
                  <a:pt x="1659967" y="128228"/>
                  <a:pt x="1639922" y="141322"/>
                  <a:pt x="1619577" y="136938"/>
                </a:cubicBezTo>
                <a:cubicBezTo>
                  <a:pt x="1603722" y="133520"/>
                  <a:pt x="1592365" y="120494"/>
                  <a:pt x="1590195" y="105192"/>
                </a:cubicBezTo>
                <a:close/>
                <a:moveTo>
                  <a:pt x="518068" y="105192"/>
                </a:moveTo>
                <a:lnTo>
                  <a:pt x="481616" y="105192"/>
                </a:lnTo>
                <a:lnTo>
                  <a:pt x="483478" y="113220"/>
                </a:lnTo>
                <a:close/>
                <a:moveTo>
                  <a:pt x="183781" y="605216"/>
                </a:moveTo>
                <a:lnTo>
                  <a:pt x="159919" y="570077"/>
                </a:lnTo>
                <a:lnTo>
                  <a:pt x="61260" y="395402"/>
                </a:lnTo>
                <a:lnTo>
                  <a:pt x="61260" y="731986"/>
                </a:lnTo>
                <a:lnTo>
                  <a:pt x="24687" y="731986"/>
                </a:lnTo>
                <a:cubicBezTo>
                  <a:pt x="11053" y="731986"/>
                  <a:pt x="0" y="743039"/>
                  <a:pt x="0" y="756674"/>
                </a:cubicBezTo>
                <a:lnTo>
                  <a:pt x="0" y="1654059"/>
                </a:lnTo>
                <a:cubicBezTo>
                  <a:pt x="0" y="1667693"/>
                  <a:pt x="11053" y="1678746"/>
                  <a:pt x="24687" y="1678746"/>
                </a:cubicBezTo>
                <a:lnTo>
                  <a:pt x="159093" y="1678746"/>
                </a:lnTo>
                <a:cubicBezTo>
                  <a:pt x="172728" y="1678746"/>
                  <a:pt x="183781" y="1667693"/>
                  <a:pt x="183781" y="1654059"/>
                </a:cubicBezTo>
                <a:lnTo>
                  <a:pt x="183781" y="1643680"/>
                </a:lnTo>
                <a:lnTo>
                  <a:pt x="2056605" y="1643680"/>
                </a:lnTo>
                <a:lnTo>
                  <a:pt x="2056605" y="1654059"/>
                </a:lnTo>
                <a:cubicBezTo>
                  <a:pt x="2056605" y="1667693"/>
                  <a:pt x="2067657" y="1678746"/>
                  <a:pt x="2081292" y="1678746"/>
                </a:cubicBezTo>
                <a:lnTo>
                  <a:pt x="2215699" y="1678746"/>
                </a:lnTo>
                <a:cubicBezTo>
                  <a:pt x="2229333" y="1678746"/>
                  <a:pt x="2240386" y="1667693"/>
                  <a:pt x="2240386" y="1654059"/>
                </a:cubicBezTo>
                <a:lnTo>
                  <a:pt x="2240386" y="756674"/>
                </a:lnTo>
                <a:cubicBezTo>
                  <a:pt x="2240386" y="743039"/>
                  <a:pt x="2229333" y="731986"/>
                  <a:pt x="2215699" y="731986"/>
                </a:cubicBezTo>
                <a:lnTo>
                  <a:pt x="2179125" y="731986"/>
                </a:lnTo>
                <a:lnTo>
                  <a:pt x="2179125" y="538591"/>
                </a:lnTo>
                <a:lnTo>
                  <a:pt x="2056605" y="694877"/>
                </a:lnTo>
                <a:lnTo>
                  <a:pt x="2056605" y="765311"/>
                </a:lnTo>
                <a:lnTo>
                  <a:pt x="2001395" y="765311"/>
                </a:lnTo>
                <a:lnTo>
                  <a:pt x="2001383" y="765323"/>
                </a:lnTo>
                <a:lnTo>
                  <a:pt x="1696810" y="765323"/>
                </a:lnTo>
                <a:lnTo>
                  <a:pt x="1696822" y="765311"/>
                </a:lnTo>
                <a:lnTo>
                  <a:pt x="183781" y="765311"/>
                </a:lnTo>
                <a:close/>
                <a:moveTo>
                  <a:pt x="183781" y="1354393"/>
                </a:moveTo>
                <a:lnTo>
                  <a:pt x="183781" y="1056339"/>
                </a:lnTo>
                <a:lnTo>
                  <a:pt x="1807186" y="1056339"/>
                </a:lnTo>
                <a:lnTo>
                  <a:pt x="1872823" y="1056339"/>
                </a:lnTo>
                <a:lnTo>
                  <a:pt x="2056605" y="1056339"/>
                </a:lnTo>
                <a:lnTo>
                  <a:pt x="2056605" y="1354393"/>
                </a:lnTo>
                <a:close/>
                <a:moveTo>
                  <a:pt x="183781" y="1056339"/>
                </a:moveTo>
                <a:lnTo>
                  <a:pt x="183781" y="1354393"/>
                </a:lnTo>
                <a:lnTo>
                  <a:pt x="2056605" y="1354393"/>
                </a:lnTo>
                <a:lnTo>
                  <a:pt x="2056605" y="1056339"/>
                </a:lnTo>
                <a:lnTo>
                  <a:pt x="1872823" y="1056339"/>
                </a:lnTo>
                <a:lnTo>
                  <a:pt x="1807186" y="1056339"/>
                </a:lnTo>
                <a:close/>
                <a:moveTo>
                  <a:pt x="183781" y="1056339"/>
                </a:moveTo>
                <a:lnTo>
                  <a:pt x="183781" y="765311"/>
                </a:lnTo>
                <a:moveTo>
                  <a:pt x="2056605" y="1056339"/>
                </a:moveTo>
                <a:lnTo>
                  <a:pt x="2056605" y="765311"/>
                </a:lnTo>
                <a:moveTo>
                  <a:pt x="2056605" y="1354393"/>
                </a:moveTo>
                <a:lnTo>
                  <a:pt x="2056605" y="1643680"/>
                </a:lnTo>
                <a:moveTo>
                  <a:pt x="183781" y="1354393"/>
                </a:moveTo>
                <a:lnTo>
                  <a:pt x="183781" y="1643680"/>
                </a:lnTo>
                <a:moveTo>
                  <a:pt x="2179125" y="105192"/>
                </a:moveTo>
                <a:lnTo>
                  <a:pt x="2179125" y="150042"/>
                </a:lnTo>
                <a:moveTo>
                  <a:pt x="2056605" y="249840"/>
                </a:moveTo>
                <a:lnTo>
                  <a:pt x="2056605" y="105192"/>
                </a:lnTo>
                <a:moveTo>
                  <a:pt x="183781" y="105192"/>
                </a:moveTo>
                <a:lnTo>
                  <a:pt x="183781" y="151218"/>
                </a:lnTo>
                <a:moveTo>
                  <a:pt x="183781" y="249840"/>
                </a:moveTo>
                <a:lnTo>
                  <a:pt x="183781" y="151218"/>
                </a:lnTo>
                <a:moveTo>
                  <a:pt x="126896" y="731986"/>
                </a:moveTo>
                <a:lnTo>
                  <a:pt x="96266" y="731986"/>
                </a:lnTo>
                <a:moveTo>
                  <a:pt x="2139744" y="731986"/>
                </a:moveTo>
                <a:lnTo>
                  <a:pt x="2104738" y="731986"/>
                </a:lnTo>
                <a:moveTo>
                  <a:pt x="183781" y="151218"/>
                </a:moveTo>
                <a:lnTo>
                  <a:pt x="406774" y="151218"/>
                </a:lnTo>
                <a:moveTo>
                  <a:pt x="665114" y="951144"/>
                </a:moveTo>
                <a:lnTo>
                  <a:pt x="271296" y="951144"/>
                </a:lnTo>
                <a:moveTo>
                  <a:pt x="792011" y="981825"/>
                </a:moveTo>
                <a:lnTo>
                  <a:pt x="472581" y="981825"/>
                </a:lnTo>
                <a:moveTo>
                  <a:pt x="1947210" y="824032"/>
                </a:moveTo>
                <a:lnTo>
                  <a:pt x="1207708" y="824032"/>
                </a:lnTo>
                <a:moveTo>
                  <a:pt x="1947210" y="1569168"/>
                </a:moveTo>
                <a:lnTo>
                  <a:pt x="1439623" y="1569168"/>
                </a:lnTo>
                <a:moveTo>
                  <a:pt x="1990968" y="1604233"/>
                </a:moveTo>
                <a:lnTo>
                  <a:pt x="1706544" y="1604233"/>
                </a:lnTo>
                <a:moveTo>
                  <a:pt x="1356484" y="1604233"/>
                </a:moveTo>
                <a:lnTo>
                  <a:pt x="1120193" y="1604233"/>
                </a:lnTo>
                <a:moveTo>
                  <a:pt x="428824" y="1569168"/>
                </a:moveTo>
                <a:lnTo>
                  <a:pt x="271296" y="1569168"/>
                </a:lnTo>
                <a:moveTo>
                  <a:pt x="665114" y="765311"/>
                </a:moveTo>
                <a:cubicBezTo>
                  <a:pt x="665114" y="792698"/>
                  <a:pt x="665114" y="837181"/>
                  <a:pt x="665114" y="837181"/>
                </a:cubicBezTo>
                <a:moveTo>
                  <a:pt x="730751" y="765311"/>
                </a:moveTo>
                <a:lnTo>
                  <a:pt x="730751" y="907312"/>
                </a:lnTo>
                <a:moveTo>
                  <a:pt x="1872823" y="1240431"/>
                </a:moveTo>
                <a:lnTo>
                  <a:pt x="1872823" y="1056339"/>
                </a:lnTo>
                <a:moveTo>
                  <a:pt x="1807186" y="1165918"/>
                </a:moveTo>
                <a:lnTo>
                  <a:pt x="1807186" y="1056339"/>
                </a:lnTo>
                <a:moveTo>
                  <a:pt x="1213632" y="151218"/>
                </a:moveTo>
                <a:lnTo>
                  <a:pt x="1483142" y="151218"/>
                </a:lnTo>
                <a:moveTo>
                  <a:pt x="708707" y="151218"/>
                </a:moveTo>
                <a:lnTo>
                  <a:pt x="1013686" y="151218"/>
                </a:lnTo>
              </a:path>
            </a:pathLst>
          </a:custGeom>
          <a:noFill/>
          <a:ln w="9258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163550" y="2883711"/>
            <a:ext cx="897247" cy="903912"/>
          </a:xfrm>
          <a:custGeom>
            <a:avLst/>
            <a:gdLst/>
            <a:ahLst/>
            <a:cxnLst/>
            <a:rect l="0" t="0" r="0" b="0"/>
            <a:pathLst>
              <a:path w="897247" h="903912">
                <a:moveTo>
                  <a:pt x="897247" y="147882"/>
                </a:moveTo>
                <a:lnTo>
                  <a:pt x="708605" y="0"/>
                </a:lnTo>
                <a:lnTo>
                  <a:pt x="659311" y="62880"/>
                </a:lnTo>
                <a:lnTo>
                  <a:pt x="847953" y="210763"/>
                </a:lnTo>
                <a:close/>
                <a:moveTo>
                  <a:pt x="0" y="903912"/>
                </a:moveTo>
                <a:lnTo>
                  <a:pt x="18485" y="880331"/>
                </a:lnTo>
                <a:lnTo>
                  <a:pt x="48565" y="903912"/>
                </a:lnTo>
                <a:close/>
                <a:moveTo>
                  <a:pt x="659311" y="62880"/>
                </a:moveTo>
                <a:lnTo>
                  <a:pt x="847953" y="210763"/>
                </a:lnTo>
                <a:lnTo>
                  <a:pt x="416628" y="760971"/>
                </a:lnTo>
                <a:lnTo>
                  <a:pt x="345887" y="705515"/>
                </a:lnTo>
                <a:lnTo>
                  <a:pt x="290431" y="776255"/>
                </a:lnTo>
                <a:lnTo>
                  <a:pt x="271946" y="799835"/>
                </a:lnTo>
                <a:lnTo>
                  <a:pt x="190357" y="903912"/>
                </a:lnTo>
                <a:lnTo>
                  <a:pt x="48565" y="903912"/>
                </a:lnTo>
                <a:lnTo>
                  <a:pt x="18485" y="880331"/>
                </a:lnTo>
                <a:lnTo>
                  <a:pt x="36970" y="856751"/>
                </a:lnTo>
                <a:lnTo>
                  <a:pt x="55456" y="833170"/>
                </a:lnTo>
                <a:lnTo>
                  <a:pt x="73941" y="809590"/>
                </a:lnTo>
                <a:lnTo>
                  <a:pt x="92426" y="786010"/>
                </a:lnTo>
                <a:lnTo>
                  <a:pt x="110912" y="762430"/>
                </a:lnTo>
                <a:lnTo>
                  <a:pt x="129397" y="738849"/>
                </a:lnTo>
                <a:lnTo>
                  <a:pt x="147882" y="715269"/>
                </a:lnTo>
                <a:lnTo>
                  <a:pt x="166368" y="691689"/>
                </a:lnTo>
                <a:lnTo>
                  <a:pt x="184853" y="668108"/>
                </a:lnTo>
                <a:lnTo>
                  <a:pt x="203338" y="644528"/>
                </a:lnTo>
                <a:lnTo>
                  <a:pt x="221824" y="620948"/>
                </a:lnTo>
                <a:lnTo>
                  <a:pt x="240309" y="597367"/>
                </a:lnTo>
                <a:lnTo>
                  <a:pt x="258794" y="573787"/>
                </a:lnTo>
                <a:lnTo>
                  <a:pt x="277280" y="550207"/>
                </a:lnTo>
                <a:lnTo>
                  <a:pt x="295765" y="526627"/>
                </a:lnTo>
                <a:lnTo>
                  <a:pt x="314250" y="503046"/>
                </a:lnTo>
                <a:lnTo>
                  <a:pt x="332736" y="479466"/>
                </a:lnTo>
                <a:lnTo>
                  <a:pt x="351221" y="455885"/>
                </a:lnTo>
                <a:lnTo>
                  <a:pt x="369707" y="432305"/>
                </a:lnTo>
                <a:lnTo>
                  <a:pt x="388192" y="408725"/>
                </a:lnTo>
                <a:lnTo>
                  <a:pt x="406677" y="385145"/>
                </a:lnTo>
                <a:lnTo>
                  <a:pt x="425163" y="361565"/>
                </a:lnTo>
                <a:lnTo>
                  <a:pt x="443648" y="337984"/>
                </a:lnTo>
                <a:lnTo>
                  <a:pt x="462133" y="314404"/>
                </a:lnTo>
                <a:close/>
                <a:moveTo>
                  <a:pt x="578141" y="214988"/>
                </a:moveTo>
                <a:cubicBezTo>
                  <a:pt x="569287" y="226281"/>
                  <a:pt x="563565" y="239031"/>
                  <a:pt x="560847" y="252192"/>
                </a:cubicBezTo>
                <a:cubicBezTo>
                  <a:pt x="554163" y="284560"/>
                  <a:pt x="565650" y="319410"/>
                  <a:pt x="593425" y="341184"/>
                </a:cubicBezTo>
                <a:cubicBezTo>
                  <a:pt x="621201" y="362959"/>
                  <a:pt x="657786" y="365794"/>
                  <a:pt x="687622" y="351575"/>
                </a:cubicBezTo>
                <a:cubicBezTo>
                  <a:pt x="699754" y="345794"/>
                  <a:pt x="710769" y="337193"/>
                  <a:pt x="719622" y="325900"/>
                </a:cubicBezTo>
                <a:cubicBezTo>
                  <a:pt x="728476" y="314606"/>
                  <a:pt x="734198" y="301855"/>
                  <a:pt x="736916" y="288695"/>
                </a:cubicBezTo>
                <a:cubicBezTo>
                  <a:pt x="743601" y="256327"/>
                  <a:pt x="732113" y="221477"/>
                  <a:pt x="704338" y="199702"/>
                </a:cubicBezTo>
                <a:cubicBezTo>
                  <a:pt x="676562" y="177929"/>
                  <a:pt x="639977" y="175093"/>
                  <a:pt x="610141" y="189312"/>
                </a:cubicBezTo>
                <a:cubicBezTo>
                  <a:pt x="598009" y="195093"/>
                  <a:pt x="586994" y="203694"/>
                  <a:pt x="578141" y="214988"/>
                </a:cubicBezTo>
                <a:close/>
                <a:moveTo>
                  <a:pt x="271946" y="799835"/>
                </a:moveTo>
                <a:lnTo>
                  <a:pt x="190357" y="903912"/>
                </a:lnTo>
                <a:lnTo>
                  <a:pt x="304572" y="903912"/>
                </a:lnTo>
                <a:lnTo>
                  <a:pt x="342687" y="855291"/>
                </a:lnTo>
                <a:close/>
                <a:moveTo>
                  <a:pt x="342687" y="855291"/>
                </a:moveTo>
                <a:lnTo>
                  <a:pt x="361172" y="831711"/>
                </a:lnTo>
                <a:lnTo>
                  <a:pt x="290431" y="776255"/>
                </a:lnTo>
                <a:lnTo>
                  <a:pt x="271946" y="799835"/>
                </a:lnTo>
                <a:close/>
                <a:moveTo>
                  <a:pt x="345887" y="705515"/>
                </a:moveTo>
                <a:lnTo>
                  <a:pt x="290431" y="776255"/>
                </a:lnTo>
                <a:lnTo>
                  <a:pt x="361172" y="831711"/>
                </a:lnTo>
                <a:lnTo>
                  <a:pt x="416628" y="760971"/>
                </a:lnTo>
                <a:close/>
                <a:moveTo>
                  <a:pt x="578141" y="214988"/>
                </a:moveTo>
                <a:cubicBezTo>
                  <a:pt x="586994" y="203694"/>
                  <a:pt x="598009" y="195093"/>
                  <a:pt x="610141" y="189312"/>
                </a:cubicBezTo>
                <a:lnTo>
                  <a:pt x="642088" y="214356"/>
                </a:lnTo>
                <a:lnTo>
                  <a:pt x="704969" y="263650"/>
                </a:lnTo>
                <a:lnTo>
                  <a:pt x="736916" y="288695"/>
                </a:lnTo>
                <a:cubicBezTo>
                  <a:pt x="734198" y="301855"/>
                  <a:pt x="728476" y="314606"/>
                  <a:pt x="719622" y="325900"/>
                </a:cubicBezTo>
                <a:cubicBezTo>
                  <a:pt x="710769" y="337193"/>
                  <a:pt x="699754" y="345794"/>
                  <a:pt x="687622" y="351575"/>
                </a:cubicBezTo>
                <a:lnTo>
                  <a:pt x="560847" y="252192"/>
                </a:lnTo>
                <a:cubicBezTo>
                  <a:pt x="563565" y="239031"/>
                  <a:pt x="569287" y="226281"/>
                  <a:pt x="578141" y="214988"/>
                </a:cubicBezTo>
                <a:close/>
                <a:moveTo>
                  <a:pt x="416628" y="760971"/>
                </a:moveTo>
                <a:lnTo>
                  <a:pt x="304572" y="903912"/>
                </a:lnTo>
                <a:lnTo>
                  <a:pt x="847953" y="210763"/>
                </a:lnTo>
                <a:moveTo>
                  <a:pt x="190357" y="903912"/>
                </a:moveTo>
                <a:lnTo>
                  <a:pt x="345887" y="705515"/>
                </a:lnTo>
                <a:moveTo>
                  <a:pt x="704969" y="263650"/>
                </a:moveTo>
                <a:lnTo>
                  <a:pt x="661837" y="318671"/>
                </a:lnTo>
                <a:moveTo>
                  <a:pt x="462133" y="314404"/>
                </a:moveTo>
                <a:lnTo>
                  <a:pt x="532875" y="369860"/>
                </a:lnTo>
                <a:moveTo>
                  <a:pt x="369707" y="432305"/>
                </a:moveTo>
                <a:lnTo>
                  <a:pt x="440448" y="487761"/>
                </a:lnTo>
                <a:moveTo>
                  <a:pt x="277280" y="550207"/>
                </a:moveTo>
                <a:lnTo>
                  <a:pt x="348021" y="605663"/>
                </a:lnTo>
                <a:moveTo>
                  <a:pt x="184853" y="668108"/>
                </a:moveTo>
                <a:lnTo>
                  <a:pt x="255594" y="723564"/>
                </a:lnTo>
                <a:moveTo>
                  <a:pt x="92426" y="786010"/>
                </a:moveTo>
                <a:lnTo>
                  <a:pt x="163167" y="841466"/>
                </a:lnTo>
                <a:moveTo>
                  <a:pt x="443648" y="337984"/>
                </a:moveTo>
                <a:lnTo>
                  <a:pt x="482948" y="368793"/>
                </a:lnTo>
                <a:moveTo>
                  <a:pt x="351221" y="455885"/>
                </a:moveTo>
                <a:lnTo>
                  <a:pt x="390522" y="486694"/>
                </a:lnTo>
                <a:moveTo>
                  <a:pt x="258794" y="573787"/>
                </a:moveTo>
                <a:lnTo>
                  <a:pt x="298095" y="604596"/>
                </a:lnTo>
                <a:moveTo>
                  <a:pt x="166368" y="691689"/>
                </a:moveTo>
                <a:lnTo>
                  <a:pt x="205668" y="722498"/>
                </a:lnTo>
                <a:moveTo>
                  <a:pt x="73941" y="809590"/>
                </a:moveTo>
                <a:lnTo>
                  <a:pt x="113241" y="840399"/>
                </a:lnTo>
                <a:moveTo>
                  <a:pt x="425163" y="361565"/>
                </a:moveTo>
                <a:lnTo>
                  <a:pt x="464463" y="392373"/>
                </a:lnTo>
                <a:moveTo>
                  <a:pt x="332736" y="479466"/>
                </a:moveTo>
                <a:lnTo>
                  <a:pt x="372036" y="510275"/>
                </a:lnTo>
                <a:moveTo>
                  <a:pt x="240309" y="597367"/>
                </a:moveTo>
                <a:lnTo>
                  <a:pt x="279610" y="628176"/>
                </a:lnTo>
                <a:moveTo>
                  <a:pt x="147882" y="715269"/>
                </a:moveTo>
                <a:lnTo>
                  <a:pt x="187183" y="746078"/>
                </a:lnTo>
                <a:moveTo>
                  <a:pt x="55456" y="833170"/>
                </a:moveTo>
                <a:lnTo>
                  <a:pt x="94756" y="863980"/>
                </a:lnTo>
                <a:moveTo>
                  <a:pt x="406677" y="385145"/>
                </a:moveTo>
                <a:lnTo>
                  <a:pt x="445978" y="415954"/>
                </a:lnTo>
                <a:moveTo>
                  <a:pt x="314250" y="503046"/>
                </a:moveTo>
                <a:lnTo>
                  <a:pt x="353551" y="533855"/>
                </a:lnTo>
                <a:moveTo>
                  <a:pt x="221824" y="620948"/>
                </a:moveTo>
                <a:lnTo>
                  <a:pt x="261124" y="651756"/>
                </a:lnTo>
                <a:moveTo>
                  <a:pt x="129397" y="738849"/>
                </a:moveTo>
                <a:lnTo>
                  <a:pt x="168698" y="769658"/>
                </a:lnTo>
                <a:moveTo>
                  <a:pt x="36970" y="856751"/>
                </a:moveTo>
                <a:lnTo>
                  <a:pt x="76271" y="887560"/>
                </a:lnTo>
                <a:moveTo>
                  <a:pt x="388192" y="408725"/>
                </a:moveTo>
                <a:lnTo>
                  <a:pt x="427492" y="439534"/>
                </a:lnTo>
                <a:moveTo>
                  <a:pt x="295765" y="526627"/>
                </a:moveTo>
                <a:lnTo>
                  <a:pt x="335066" y="557435"/>
                </a:lnTo>
                <a:moveTo>
                  <a:pt x="203338" y="644528"/>
                </a:moveTo>
                <a:lnTo>
                  <a:pt x="242639" y="675337"/>
                </a:lnTo>
                <a:moveTo>
                  <a:pt x="110912" y="762430"/>
                </a:moveTo>
                <a:lnTo>
                  <a:pt x="150212" y="793238"/>
                </a:lnTo>
                <a:moveTo>
                  <a:pt x="642088" y="214356"/>
                </a:moveTo>
                <a:lnTo>
                  <a:pt x="598955" y="269377"/>
                </a:lnTo>
              </a:path>
            </a:pathLst>
          </a:custGeom>
          <a:noFill/>
          <a:ln w="9258">
            <a:solidFill>
              <a:srgbClr val="44E09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4792850" y="2876851"/>
            <a:ext cx="413748" cy="910761"/>
          </a:xfrm>
          <a:custGeom>
            <a:avLst/>
            <a:gdLst/>
            <a:ahLst/>
            <a:cxnLst/>
            <a:rect l="0" t="0" r="0" b="0"/>
            <a:pathLst>
              <a:path w="413748" h="910761">
                <a:moveTo>
                  <a:pt x="388600" y="579002"/>
                </a:moveTo>
                <a:cubicBezTo>
                  <a:pt x="390895" y="568244"/>
                  <a:pt x="384115" y="557660"/>
                  <a:pt x="373455" y="555362"/>
                </a:cubicBezTo>
                <a:lnTo>
                  <a:pt x="363955" y="553313"/>
                </a:lnTo>
                <a:lnTo>
                  <a:pt x="279881" y="535188"/>
                </a:lnTo>
                <a:cubicBezTo>
                  <a:pt x="275472" y="534239"/>
                  <a:pt x="271091" y="534854"/>
                  <a:pt x="267306" y="536664"/>
                </a:cubicBezTo>
                <a:cubicBezTo>
                  <a:pt x="261938" y="539230"/>
                  <a:pt x="257770" y="544199"/>
                  <a:pt x="256424" y="550508"/>
                </a:cubicBezTo>
                <a:cubicBezTo>
                  <a:pt x="254129" y="561267"/>
                  <a:pt x="260910" y="571851"/>
                  <a:pt x="271570" y="574149"/>
                </a:cubicBezTo>
                <a:lnTo>
                  <a:pt x="365144" y="594322"/>
                </a:lnTo>
                <a:cubicBezTo>
                  <a:pt x="375804" y="596620"/>
                  <a:pt x="386305" y="589761"/>
                  <a:pt x="388600" y="579002"/>
                </a:cubicBezTo>
                <a:close/>
                <a:moveTo>
                  <a:pt x="220836" y="542836"/>
                </a:moveTo>
                <a:cubicBezTo>
                  <a:pt x="221606" y="539228"/>
                  <a:pt x="221355" y="535640"/>
                  <a:pt x="220280" y="532377"/>
                </a:cubicBezTo>
                <a:cubicBezTo>
                  <a:pt x="218147" y="525910"/>
                  <a:pt x="212776" y="520722"/>
                  <a:pt x="205691" y="519195"/>
                </a:cubicBezTo>
                <a:lnTo>
                  <a:pt x="112116" y="499022"/>
                </a:lnTo>
                <a:cubicBezTo>
                  <a:pt x="101457" y="496724"/>
                  <a:pt x="90955" y="503583"/>
                  <a:pt x="88660" y="514342"/>
                </a:cubicBezTo>
                <a:cubicBezTo>
                  <a:pt x="88228" y="516367"/>
                  <a:pt x="88118" y="518386"/>
                  <a:pt x="88294" y="520346"/>
                </a:cubicBezTo>
                <a:cubicBezTo>
                  <a:pt x="89056" y="528792"/>
                  <a:pt x="95153" y="536117"/>
                  <a:pt x="103805" y="537982"/>
                </a:cubicBezTo>
                <a:lnTo>
                  <a:pt x="197380" y="558156"/>
                </a:lnTo>
                <a:cubicBezTo>
                  <a:pt x="208039" y="560453"/>
                  <a:pt x="218542" y="553595"/>
                  <a:pt x="220836" y="542836"/>
                </a:cubicBezTo>
                <a:close/>
                <a:moveTo>
                  <a:pt x="226455" y="426705"/>
                </a:moveTo>
                <a:cubicBezTo>
                  <a:pt x="233379" y="448388"/>
                  <a:pt x="256423" y="460274"/>
                  <a:pt x="277924" y="453252"/>
                </a:cubicBezTo>
                <a:cubicBezTo>
                  <a:pt x="299426" y="446231"/>
                  <a:pt x="311244" y="422961"/>
                  <a:pt x="304320" y="401278"/>
                </a:cubicBezTo>
                <a:cubicBezTo>
                  <a:pt x="297396" y="379595"/>
                  <a:pt x="274352" y="367710"/>
                  <a:pt x="252850" y="374732"/>
                </a:cubicBezTo>
                <a:cubicBezTo>
                  <a:pt x="231349" y="381753"/>
                  <a:pt x="219531" y="405022"/>
                  <a:pt x="226455" y="426705"/>
                </a:cubicBezTo>
                <a:close/>
                <a:moveTo>
                  <a:pt x="298182" y="0"/>
                </a:moveTo>
                <a:lnTo>
                  <a:pt x="351261" y="11442"/>
                </a:lnTo>
                <a:lnTo>
                  <a:pt x="336467" y="80793"/>
                </a:lnTo>
                <a:cubicBezTo>
                  <a:pt x="316121" y="76407"/>
                  <a:pt x="296076" y="89498"/>
                  <a:pt x="291695" y="110033"/>
                </a:cubicBezTo>
                <a:lnTo>
                  <a:pt x="264555" y="237263"/>
                </a:lnTo>
                <a:cubicBezTo>
                  <a:pt x="260174" y="257798"/>
                  <a:pt x="273117" y="278001"/>
                  <a:pt x="293463" y="282387"/>
                </a:cubicBezTo>
                <a:lnTo>
                  <a:pt x="283813" y="327624"/>
                </a:lnTo>
                <a:cubicBezTo>
                  <a:pt x="242630" y="318746"/>
                  <a:pt x="201978" y="340696"/>
                  <a:pt x="185471" y="378051"/>
                </a:cubicBezTo>
                <a:lnTo>
                  <a:pt x="141682" y="368611"/>
                </a:lnTo>
                <a:lnTo>
                  <a:pt x="158702" y="288826"/>
                </a:lnTo>
                <a:close/>
                <a:moveTo>
                  <a:pt x="351261" y="11442"/>
                </a:moveTo>
                <a:lnTo>
                  <a:pt x="404341" y="22885"/>
                </a:lnTo>
                <a:lnTo>
                  <a:pt x="413748" y="343809"/>
                </a:lnTo>
                <a:lnTo>
                  <a:pt x="396728" y="423594"/>
                </a:lnTo>
                <a:lnTo>
                  <a:pt x="352938" y="414154"/>
                </a:lnTo>
                <a:cubicBezTo>
                  <a:pt x="353120" y="373279"/>
                  <a:pt x="324996" y="336502"/>
                  <a:pt x="283813" y="327624"/>
                </a:cubicBezTo>
                <a:lnTo>
                  <a:pt x="293463" y="282387"/>
                </a:lnTo>
                <a:cubicBezTo>
                  <a:pt x="313809" y="286773"/>
                  <a:pt x="333854" y="273682"/>
                  <a:pt x="338234" y="253147"/>
                </a:cubicBezTo>
                <a:lnTo>
                  <a:pt x="365375" y="125917"/>
                </a:lnTo>
                <a:cubicBezTo>
                  <a:pt x="369756" y="105382"/>
                  <a:pt x="356813" y="85179"/>
                  <a:pt x="336467" y="80793"/>
                </a:cubicBezTo>
                <a:close/>
                <a:moveTo>
                  <a:pt x="368831" y="554365"/>
                </a:moveTo>
                <a:lnTo>
                  <a:pt x="363955" y="553313"/>
                </a:lnTo>
                <a:lnTo>
                  <a:pt x="273869" y="533892"/>
                </a:lnTo>
                <a:lnTo>
                  <a:pt x="280905" y="500907"/>
                </a:lnTo>
                <a:cubicBezTo>
                  <a:pt x="306011" y="496295"/>
                  <a:pt x="328163" y="480715"/>
                  <a:pt x="341078" y="458273"/>
                </a:cubicBezTo>
                <a:lnTo>
                  <a:pt x="387209" y="468217"/>
                </a:lnTo>
                <a:close/>
                <a:moveTo>
                  <a:pt x="113786" y="499382"/>
                </a:moveTo>
                <a:lnTo>
                  <a:pt x="132163" y="413235"/>
                </a:lnTo>
                <a:lnTo>
                  <a:pt x="178292" y="423180"/>
                </a:lnTo>
                <a:cubicBezTo>
                  <a:pt x="177376" y="414177"/>
                  <a:pt x="177826" y="404876"/>
                  <a:pt x="179817" y="395544"/>
                </a:cubicBezTo>
                <a:cubicBezTo>
                  <a:pt x="179954" y="394901"/>
                  <a:pt x="180098" y="394261"/>
                  <a:pt x="180248" y="393623"/>
                </a:cubicBezTo>
                <a:cubicBezTo>
                  <a:pt x="181532" y="388188"/>
                  <a:pt x="183291" y="382985"/>
                  <a:pt x="185471" y="378051"/>
                </a:cubicBezTo>
                <a:cubicBezTo>
                  <a:pt x="201978" y="340696"/>
                  <a:pt x="242630" y="318746"/>
                  <a:pt x="283813" y="327624"/>
                </a:cubicBezTo>
                <a:cubicBezTo>
                  <a:pt x="324996" y="336502"/>
                  <a:pt x="353120" y="373279"/>
                  <a:pt x="352938" y="414154"/>
                </a:cubicBezTo>
                <a:cubicBezTo>
                  <a:pt x="352912" y="420186"/>
                  <a:pt x="352269" y="426306"/>
                  <a:pt x="350960" y="432440"/>
                </a:cubicBezTo>
                <a:cubicBezTo>
                  <a:pt x="348970" y="441770"/>
                  <a:pt x="345587" y="450440"/>
                  <a:pt x="341078" y="458273"/>
                </a:cubicBezTo>
                <a:cubicBezTo>
                  <a:pt x="328163" y="480715"/>
                  <a:pt x="306011" y="496295"/>
                  <a:pt x="280905" y="500907"/>
                </a:cubicBezTo>
                <a:cubicBezTo>
                  <a:pt x="269978" y="502914"/>
                  <a:pt x="258492" y="502845"/>
                  <a:pt x="246964" y="500360"/>
                </a:cubicBezTo>
                <a:cubicBezTo>
                  <a:pt x="235437" y="497875"/>
                  <a:pt x="224932" y="493204"/>
                  <a:pt x="215786" y="486869"/>
                </a:cubicBezTo>
                <a:lnTo>
                  <a:pt x="208749" y="519854"/>
                </a:lnTo>
                <a:close/>
                <a:moveTo>
                  <a:pt x="226455" y="426705"/>
                </a:moveTo>
                <a:cubicBezTo>
                  <a:pt x="219531" y="405022"/>
                  <a:pt x="231349" y="381753"/>
                  <a:pt x="252850" y="374732"/>
                </a:cubicBezTo>
                <a:cubicBezTo>
                  <a:pt x="274352" y="367710"/>
                  <a:pt x="297396" y="379595"/>
                  <a:pt x="304320" y="401278"/>
                </a:cubicBezTo>
                <a:cubicBezTo>
                  <a:pt x="311244" y="422961"/>
                  <a:pt x="299426" y="446231"/>
                  <a:pt x="277924" y="453252"/>
                </a:cubicBezTo>
                <a:cubicBezTo>
                  <a:pt x="256423" y="460274"/>
                  <a:pt x="233379" y="448388"/>
                  <a:pt x="226455" y="426705"/>
                </a:cubicBezTo>
                <a:close/>
                <a:moveTo>
                  <a:pt x="271570" y="574149"/>
                </a:moveTo>
                <a:lnTo>
                  <a:pt x="365144" y="594322"/>
                </a:lnTo>
                <a:lnTo>
                  <a:pt x="322312" y="910761"/>
                </a:lnTo>
                <a:lnTo>
                  <a:pt x="191996" y="910761"/>
                </a:lnTo>
                <a:close/>
                <a:moveTo>
                  <a:pt x="103805" y="537982"/>
                </a:moveTo>
                <a:lnTo>
                  <a:pt x="197380" y="558156"/>
                </a:lnTo>
                <a:lnTo>
                  <a:pt x="125691" y="910761"/>
                </a:lnTo>
                <a:lnTo>
                  <a:pt x="0" y="910761"/>
                </a:lnTo>
                <a:close/>
                <a:moveTo>
                  <a:pt x="388600" y="579002"/>
                </a:moveTo>
                <a:lnTo>
                  <a:pt x="355556" y="571879"/>
                </a:lnTo>
                <a:moveTo>
                  <a:pt x="322512" y="564755"/>
                </a:moveTo>
                <a:lnTo>
                  <a:pt x="256424" y="550508"/>
                </a:lnTo>
                <a:moveTo>
                  <a:pt x="220836" y="542836"/>
                </a:moveTo>
                <a:lnTo>
                  <a:pt x="154748" y="528589"/>
                </a:lnTo>
                <a:moveTo>
                  <a:pt x="121704" y="521465"/>
                </a:moveTo>
                <a:lnTo>
                  <a:pt x="88660" y="514342"/>
                </a:lnTo>
                <a:moveTo>
                  <a:pt x="113786" y="499382"/>
                </a:moveTo>
                <a:lnTo>
                  <a:pt x="112116" y="499022"/>
                </a:lnTo>
                <a:moveTo>
                  <a:pt x="277924" y="453252"/>
                </a:moveTo>
                <a:lnTo>
                  <a:pt x="252850" y="374732"/>
                </a:lnTo>
              </a:path>
            </a:pathLst>
          </a:custGeom>
          <a:noFill/>
          <a:ln w="9258">
            <a:solidFill>
              <a:srgbClr val="A8DD3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4263778" y="2682265"/>
            <a:ext cx="588687" cy="1105344"/>
          </a:xfrm>
          <a:custGeom>
            <a:avLst/>
            <a:gdLst/>
            <a:ahLst/>
            <a:cxnLst/>
            <a:rect l="0" t="0" r="0" b="0"/>
            <a:pathLst>
              <a:path w="588687" h="1105344">
                <a:moveTo>
                  <a:pt x="571095" y="105543"/>
                </a:moveTo>
                <a:cubicBezTo>
                  <a:pt x="581888" y="111349"/>
                  <a:pt x="588621" y="122612"/>
                  <a:pt x="588625" y="134867"/>
                </a:cubicBezTo>
                <a:lnTo>
                  <a:pt x="588666" y="244058"/>
                </a:lnTo>
                <a:lnTo>
                  <a:pt x="588680" y="281536"/>
                </a:lnTo>
                <a:cubicBezTo>
                  <a:pt x="588687" y="299934"/>
                  <a:pt x="573777" y="314854"/>
                  <a:pt x="555379" y="314861"/>
                </a:cubicBezTo>
                <a:lnTo>
                  <a:pt x="320751" y="316506"/>
                </a:lnTo>
                <a:lnTo>
                  <a:pt x="295766" y="316516"/>
                </a:lnTo>
                <a:lnTo>
                  <a:pt x="249961" y="316533"/>
                </a:lnTo>
                <a:lnTo>
                  <a:pt x="33425" y="316614"/>
                </a:lnTo>
                <a:cubicBezTo>
                  <a:pt x="15027" y="316620"/>
                  <a:pt x="106" y="301711"/>
                  <a:pt x="99" y="283313"/>
                </a:cubicBezTo>
                <a:lnTo>
                  <a:pt x="28" y="91762"/>
                </a:lnTo>
                <a:lnTo>
                  <a:pt x="41669" y="91746"/>
                </a:lnTo>
                <a:cubicBezTo>
                  <a:pt x="38330" y="71760"/>
                  <a:pt x="12511" y="66772"/>
                  <a:pt x="19" y="66777"/>
                </a:cubicBezTo>
                <a:lnTo>
                  <a:pt x="6" y="33464"/>
                </a:lnTo>
                <a:cubicBezTo>
                  <a:pt x="0" y="15065"/>
                  <a:pt x="14909" y="145"/>
                  <a:pt x="33307" y="138"/>
                </a:cubicBezTo>
                <a:lnTo>
                  <a:pt x="399681" y="1"/>
                </a:lnTo>
                <a:cubicBezTo>
                  <a:pt x="405195" y="0"/>
                  <a:pt x="410622" y="1365"/>
                  <a:pt x="415477" y="3977"/>
                </a:cubicBezTo>
                <a:close/>
                <a:moveTo>
                  <a:pt x="249961" y="316533"/>
                </a:moveTo>
                <a:lnTo>
                  <a:pt x="216648" y="316545"/>
                </a:lnTo>
                <a:lnTo>
                  <a:pt x="216648" y="1105344"/>
                </a:lnTo>
                <a:lnTo>
                  <a:pt x="416826" y="1105344"/>
                </a:lnTo>
                <a:lnTo>
                  <a:pt x="416527" y="316470"/>
                </a:lnTo>
                <a:lnTo>
                  <a:pt x="320751" y="316506"/>
                </a:lnTo>
                <a:lnTo>
                  <a:pt x="295766" y="316516"/>
                </a:lnTo>
                <a:close/>
                <a:moveTo>
                  <a:pt x="28" y="91762"/>
                </a:moveTo>
                <a:cubicBezTo>
                  <a:pt x="6968" y="91759"/>
                  <a:pt x="25013" y="91752"/>
                  <a:pt x="41669" y="91746"/>
                </a:cubicBezTo>
                <a:moveTo>
                  <a:pt x="250107" y="707963"/>
                </a:moveTo>
                <a:lnTo>
                  <a:pt x="249961" y="316533"/>
                </a:lnTo>
                <a:moveTo>
                  <a:pt x="250180" y="903678"/>
                </a:moveTo>
                <a:lnTo>
                  <a:pt x="250146" y="812066"/>
                </a:lnTo>
                <a:moveTo>
                  <a:pt x="295858" y="562200"/>
                </a:moveTo>
                <a:lnTo>
                  <a:pt x="295766" y="316516"/>
                </a:lnTo>
                <a:moveTo>
                  <a:pt x="320792" y="424774"/>
                </a:moveTo>
                <a:lnTo>
                  <a:pt x="320751" y="316506"/>
                </a:lnTo>
                <a:moveTo>
                  <a:pt x="379290" y="961928"/>
                </a:moveTo>
                <a:lnTo>
                  <a:pt x="379214" y="757884"/>
                </a:lnTo>
                <a:moveTo>
                  <a:pt x="66682" y="166692"/>
                </a:moveTo>
                <a:lnTo>
                  <a:pt x="174913" y="66712"/>
                </a:lnTo>
                <a:moveTo>
                  <a:pt x="66701" y="216662"/>
                </a:moveTo>
                <a:lnTo>
                  <a:pt x="141631" y="150007"/>
                </a:lnTo>
                <a:moveTo>
                  <a:pt x="416500" y="245680"/>
                </a:moveTo>
                <a:lnTo>
                  <a:pt x="449814" y="245667"/>
                </a:lnTo>
                <a:moveTo>
                  <a:pt x="487291" y="245653"/>
                </a:moveTo>
                <a:lnTo>
                  <a:pt x="588666" y="244058"/>
                </a:lnTo>
                <a:moveTo>
                  <a:pt x="337346" y="149934"/>
                </a:moveTo>
                <a:lnTo>
                  <a:pt x="358166" y="149926"/>
                </a:lnTo>
              </a:path>
            </a:pathLst>
          </a:custGeom>
          <a:noFill/>
          <a:ln w="9258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3813927" y="2852638"/>
            <a:ext cx="492723" cy="934979"/>
          </a:xfrm>
          <a:custGeom>
            <a:avLst/>
            <a:gdLst/>
            <a:ahLst/>
            <a:cxnLst/>
            <a:rect l="0" t="0" r="0" b="0"/>
            <a:pathLst>
              <a:path w="492723" h="934979">
                <a:moveTo>
                  <a:pt x="255457" y="385310"/>
                </a:moveTo>
                <a:cubicBezTo>
                  <a:pt x="227636" y="391767"/>
                  <a:pt x="199824" y="392031"/>
                  <a:pt x="173466" y="387003"/>
                </a:cubicBezTo>
                <a:cubicBezTo>
                  <a:pt x="165646" y="385510"/>
                  <a:pt x="157954" y="383552"/>
                  <a:pt x="150428" y="381152"/>
                </a:cubicBezTo>
                <a:cubicBezTo>
                  <a:pt x="108430" y="367759"/>
                  <a:pt x="71591" y="340592"/>
                  <a:pt x="46470" y="303737"/>
                </a:cubicBezTo>
                <a:cubicBezTo>
                  <a:pt x="33016" y="284000"/>
                  <a:pt x="22923" y="261485"/>
                  <a:pt x="17198" y="236819"/>
                </a:cubicBezTo>
                <a:cubicBezTo>
                  <a:pt x="0" y="162724"/>
                  <a:pt x="26734" y="88690"/>
                  <a:pt x="80383" y="42019"/>
                </a:cubicBezTo>
                <a:lnTo>
                  <a:pt x="136292" y="282889"/>
                </a:lnTo>
                <a:lnTo>
                  <a:pt x="259723" y="254239"/>
                </a:lnTo>
                <a:cubicBezTo>
                  <a:pt x="291535" y="246856"/>
                  <a:pt x="311338" y="215080"/>
                  <a:pt x="303954" y="183269"/>
                </a:cubicBezTo>
                <a:lnTo>
                  <a:pt x="261415" y="0"/>
                </a:lnTo>
                <a:cubicBezTo>
                  <a:pt x="330138" y="18267"/>
                  <a:pt x="386749" y="72956"/>
                  <a:pt x="403948" y="147050"/>
                </a:cubicBezTo>
                <a:cubicBezTo>
                  <a:pt x="420363" y="217774"/>
                  <a:pt x="396754" y="288443"/>
                  <a:pt x="347917" y="335313"/>
                </a:cubicBezTo>
                <a:cubicBezTo>
                  <a:pt x="341122" y="341834"/>
                  <a:pt x="333838" y="347895"/>
                  <a:pt x="326107" y="353431"/>
                </a:cubicBezTo>
                <a:cubicBezTo>
                  <a:pt x="305493" y="368191"/>
                  <a:pt x="281691" y="379220"/>
                  <a:pt x="255457" y="385310"/>
                </a:cubicBezTo>
                <a:close/>
                <a:moveTo>
                  <a:pt x="317822" y="500905"/>
                </a:moveTo>
                <a:lnTo>
                  <a:pt x="432907" y="934979"/>
                </a:lnTo>
                <a:lnTo>
                  <a:pt x="338426" y="934979"/>
                </a:lnTo>
                <a:lnTo>
                  <a:pt x="250387" y="516557"/>
                </a:lnTo>
                <a:cubicBezTo>
                  <a:pt x="246586" y="498152"/>
                  <a:pt x="258160" y="480075"/>
                  <a:pt x="276467" y="475826"/>
                </a:cubicBezTo>
                <a:cubicBezTo>
                  <a:pt x="294774" y="471577"/>
                  <a:pt x="313128" y="482707"/>
                  <a:pt x="317822" y="500905"/>
                </a:cubicBezTo>
                <a:close/>
                <a:moveTo>
                  <a:pt x="255457" y="385310"/>
                </a:moveTo>
                <a:cubicBezTo>
                  <a:pt x="227636" y="391767"/>
                  <a:pt x="199824" y="392031"/>
                  <a:pt x="173466" y="387003"/>
                </a:cubicBezTo>
                <a:lnTo>
                  <a:pt x="282879" y="934979"/>
                </a:lnTo>
                <a:lnTo>
                  <a:pt x="338426" y="934979"/>
                </a:lnTo>
                <a:lnTo>
                  <a:pt x="250387" y="516557"/>
                </a:lnTo>
                <a:cubicBezTo>
                  <a:pt x="246586" y="498152"/>
                  <a:pt x="258160" y="480075"/>
                  <a:pt x="276467" y="475826"/>
                </a:cubicBezTo>
                <a:cubicBezTo>
                  <a:pt x="294774" y="471577"/>
                  <a:pt x="313128" y="482707"/>
                  <a:pt x="317822" y="500905"/>
                </a:cubicBezTo>
                <a:lnTo>
                  <a:pt x="432907" y="934979"/>
                </a:lnTo>
                <a:lnTo>
                  <a:pt x="492723" y="934979"/>
                </a:lnTo>
                <a:lnTo>
                  <a:pt x="326107" y="353431"/>
                </a:lnTo>
                <a:cubicBezTo>
                  <a:pt x="305493" y="368191"/>
                  <a:pt x="281691" y="379220"/>
                  <a:pt x="255457" y="385310"/>
                </a:cubicBezTo>
                <a:close/>
                <a:moveTo>
                  <a:pt x="99263" y="291484"/>
                </a:moveTo>
                <a:lnTo>
                  <a:pt x="136292" y="282889"/>
                </a:lnTo>
                <a:moveTo>
                  <a:pt x="46470" y="303737"/>
                </a:moveTo>
                <a:lnTo>
                  <a:pt x="72866" y="297610"/>
                </a:lnTo>
                <a:moveTo>
                  <a:pt x="143932" y="315804"/>
                </a:moveTo>
                <a:lnTo>
                  <a:pt x="263248" y="288109"/>
                </a:lnTo>
                <a:moveTo>
                  <a:pt x="234814" y="333733"/>
                </a:moveTo>
                <a:lnTo>
                  <a:pt x="304758" y="317499"/>
                </a:lnTo>
                <a:moveTo>
                  <a:pt x="321589" y="109799"/>
                </a:moveTo>
                <a:lnTo>
                  <a:pt x="339733" y="187972"/>
                </a:lnTo>
                <a:moveTo>
                  <a:pt x="72523" y="176282"/>
                </a:moveTo>
                <a:lnTo>
                  <a:pt x="99263" y="291484"/>
                </a:lnTo>
                <a:moveTo>
                  <a:pt x="72866" y="297610"/>
                </a:moveTo>
                <a:lnTo>
                  <a:pt x="99263" y="291484"/>
                </a:lnTo>
                <a:moveTo>
                  <a:pt x="61406" y="248239"/>
                </a:moveTo>
                <a:lnTo>
                  <a:pt x="72866" y="297610"/>
                </a:lnTo>
              </a:path>
            </a:pathLst>
          </a:custGeom>
          <a:noFill/>
          <a:ln w="9258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048950" y="2793745"/>
            <a:ext cx="963327" cy="993867"/>
          </a:xfrm>
          <a:custGeom>
            <a:avLst/>
            <a:gdLst/>
            <a:ahLst/>
            <a:cxnLst/>
            <a:rect l="0" t="0" r="0" b="0"/>
            <a:pathLst>
              <a:path w="963327" h="993867">
                <a:moveTo>
                  <a:pt x="489637" y="139356"/>
                </a:moveTo>
                <a:lnTo>
                  <a:pt x="420837" y="38023"/>
                </a:lnTo>
                <a:lnTo>
                  <a:pt x="330361" y="99451"/>
                </a:lnTo>
                <a:lnTo>
                  <a:pt x="200075" y="187907"/>
                </a:lnTo>
                <a:lnTo>
                  <a:pt x="138551" y="229679"/>
                </a:lnTo>
                <a:cubicBezTo>
                  <a:pt x="126559" y="237821"/>
                  <a:pt x="123437" y="254143"/>
                  <a:pt x="131579" y="266136"/>
                </a:cubicBezTo>
                <a:lnTo>
                  <a:pt x="205294" y="374708"/>
                </a:lnTo>
                <a:cubicBezTo>
                  <a:pt x="213436" y="386700"/>
                  <a:pt x="229758" y="389821"/>
                  <a:pt x="241751" y="381679"/>
                </a:cubicBezTo>
                <a:lnTo>
                  <a:pt x="429941" y="253908"/>
                </a:lnTo>
                <a:close/>
                <a:moveTo>
                  <a:pt x="200380" y="367469"/>
                </a:moveTo>
                <a:lnTo>
                  <a:pt x="136494" y="273374"/>
                </a:lnTo>
                <a:lnTo>
                  <a:pt x="93066" y="302860"/>
                </a:lnTo>
                <a:lnTo>
                  <a:pt x="156951" y="396955"/>
                </a:lnTo>
                <a:close/>
                <a:moveTo>
                  <a:pt x="673631" y="75139"/>
                </a:moveTo>
                <a:cubicBezTo>
                  <a:pt x="690000" y="74523"/>
                  <a:pt x="698342" y="54975"/>
                  <a:pt x="684556" y="46128"/>
                </a:cubicBezTo>
                <a:cubicBezTo>
                  <a:pt x="656500" y="28122"/>
                  <a:pt x="626561" y="18365"/>
                  <a:pt x="597297" y="13916"/>
                </a:cubicBezTo>
                <a:cubicBezTo>
                  <a:pt x="505762" y="0"/>
                  <a:pt x="420837" y="38023"/>
                  <a:pt x="420837" y="38023"/>
                </a:cubicBezTo>
                <a:lnTo>
                  <a:pt x="489637" y="139356"/>
                </a:lnTo>
                <a:cubicBezTo>
                  <a:pt x="489637" y="139356"/>
                  <a:pt x="512136" y="120131"/>
                  <a:pt x="552336" y="102678"/>
                </a:cubicBezTo>
                <a:cubicBezTo>
                  <a:pt x="583111" y="89318"/>
                  <a:pt x="624261" y="76998"/>
                  <a:pt x="673631" y="75139"/>
                </a:cubicBezTo>
                <a:close/>
                <a:moveTo>
                  <a:pt x="157484" y="460040"/>
                </a:moveTo>
                <a:cubicBezTo>
                  <a:pt x="173474" y="449184"/>
                  <a:pt x="177636" y="427421"/>
                  <a:pt x="166779" y="411431"/>
                </a:cubicBezTo>
                <a:lnTo>
                  <a:pt x="83237" y="288384"/>
                </a:lnTo>
                <a:cubicBezTo>
                  <a:pt x="72381" y="272393"/>
                  <a:pt x="50617" y="268232"/>
                  <a:pt x="34627" y="279088"/>
                </a:cubicBezTo>
                <a:lnTo>
                  <a:pt x="20151" y="288916"/>
                </a:lnTo>
                <a:cubicBezTo>
                  <a:pt x="4161" y="299773"/>
                  <a:pt x="0" y="321536"/>
                  <a:pt x="10856" y="337526"/>
                </a:cubicBezTo>
                <a:lnTo>
                  <a:pt x="94398" y="460574"/>
                </a:lnTo>
                <a:cubicBezTo>
                  <a:pt x="105254" y="476563"/>
                  <a:pt x="127018" y="480725"/>
                  <a:pt x="143008" y="469869"/>
                </a:cubicBezTo>
                <a:close/>
                <a:moveTo>
                  <a:pt x="330361" y="99451"/>
                </a:moveTo>
                <a:lnTo>
                  <a:pt x="200075" y="187907"/>
                </a:lnTo>
                <a:lnTo>
                  <a:pt x="192704" y="177051"/>
                </a:lnTo>
                <a:cubicBezTo>
                  <a:pt x="184562" y="165058"/>
                  <a:pt x="187683" y="148736"/>
                  <a:pt x="199675" y="140593"/>
                </a:cubicBezTo>
                <a:lnTo>
                  <a:pt x="286533" y="81622"/>
                </a:lnTo>
                <a:cubicBezTo>
                  <a:pt x="298525" y="73480"/>
                  <a:pt x="314847" y="76602"/>
                  <a:pt x="322990" y="88594"/>
                </a:cubicBezTo>
                <a:close/>
                <a:moveTo>
                  <a:pt x="306894" y="337450"/>
                </a:moveTo>
                <a:lnTo>
                  <a:pt x="429941" y="253908"/>
                </a:lnTo>
                <a:lnTo>
                  <a:pt x="459427" y="297337"/>
                </a:lnTo>
                <a:lnTo>
                  <a:pt x="491369" y="344385"/>
                </a:lnTo>
                <a:lnTo>
                  <a:pt x="751425" y="680689"/>
                </a:lnTo>
                <a:lnTo>
                  <a:pt x="780910" y="724118"/>
                </a:lnTo>
                <a:lnTo>
                  <a:pt x="751958" y="743775"/>
                </a:lnTo>
                <a:lnTo>
                  <a:pt x="719386" y="765890"/>
                </a:lnTo>
                <a:lnTo>
                  <a:pt x="632529" y="824860"/>
                </a:lnTo>
                <a:lnTo>
                  <a:pt x="607196" y="842060"/>
                </a:lnTo>
                <a:lnTo>
                  <a:pt x="577711" y="798632"/>
                </a:lnTo>
                <a:lnTo>
                  <a:pt x="368322" y="427927"/>
                </a:lnTo>
                <a:lnTo>
                  <a:pt x="336379" y="380879"/>
                </a:lnTo>
                <a:close/>
                <a:moveTo>
                  <a:pt x="751958" y="743775"/>
                </a:moveTo>
                <a:lnTo>
                  <a:pt x="780910" y="724118"/>
                </a:lnTo>
                <a:lnTo>
                  <a:pt x="962448" y="992572"/>
                </a:lnTo>
                <a:lnTo>
                  <a:pt x="962720" y="993867"/>
                </a:lnTo>
                <a:lnTo>
                  <a:pt x="921029" y="993867"/>
                </a:lnTo>
                <a:lnTo>
                  <a:pt x="815283" y="993867"/>
                </a:lnTo>
                <a:lnTo>
                  <a:pt x="709537" y="993867"/>
                </a:lnTo>
                <a:lnTo>
                  <a:pt x="707564" y="990962"/>
                </a:lnTo>
                <a:lnTo>
                  <a:pt x="607196" y="842060"/>
                </a:lnTo>
                <a:lnTo>
                  <a:pt x="632529" y="824860"/>
                </a:lnTo>
                <a:lnTo>
                  <a:pt x="719386" y="765890"/>
                </a:lnTo>
                <a:close/>
                <a:moveTo>
                  <a:pt x="64113" y="322516"/>
                </a:moveTo>
                <a:lnTo>
                  <a:pt x="34627" y="279088"/>
                </a:lnTo>
                <a:moveTo>
                  <a:pt x="157484" y="460040"/>
                </a:moveTo>
                <a:lnTo>
                  <a:pt x="105884" y="384040"/>
                </a:lnTo>
                <a:moveTo>
                  <a:pt x="407923" y="89090"/>
                </a:moveTo>
                <a:lnTo>
                  <a:pt x="317447" y="150518"/>
                </a:lnTo>
                <a:moveTo>
                  <a:pt x="277637" y="177546"/>
                </a:moveTo>
                <a:lnTo>
                  <a:pt x="234208" y="207032"/>
                </a:lnTo>
                <a:moveTo>
                  <a:pt x="751958" y="743775"/>
                </a:moveTo>
                <a:lnTo>
                  <a:pt x="852700" y="892157"/>
                </a:lnTo>
                <a:moveTo>
                  <a:pt x="892014" y="950061"/>
                </a:moveTo>
                <a:lnTo>
                  <a:pt x="921029" y="993867"/>
                </a:lnTo>
                <a:moveTo>
                  <a:pt x="719386" y="765890"/>
                </a:moveTo>
                <a:lnTo>
                  <a:pt x="790643" y="870842"/>
                </a:lnTo>
                <a:moveTo>
                  <a:pt x="632529" y="824860"/>
                </a:moveTo>
                <a:lnTo>
                  <a:pt x="733271" y="973241"/>
                </a:lnTo>
                <a:moveTo>
                  <a:pt x="755748" y="905108"/>
                </a:moveTo>
                <a:lnTo>
                  <a:pt x="815283" y="993867"/>
                </a:lnTo>
                <a:moveTo>
                  <a:pt x="711520" y="839966"/>
                </a:moveTo>
                <a:lnTo>
                  <a:pt x="733634" y="872537"/>
                </a:lnTo>
                <a:moveTo>
                  <a:pt x="459427" y="297337"/>
                </a:moveTo>
                <a:lnTo>
                  <a:pt x="336379" y="380879"/>
                </a:lnTo>
                <a:moveTo>
                  <a:pt x="577711" y="798632"/>
                </a:moveTo>
                <a:lnTo>
                  <a:pt x="751425" y="680689"/>
                </a:lnTo>
                <a:moveTo>
                  <a:pt x="707564" y="990962"/>
                </a:moveTo>
                <a:lnTo>
                  <a:pt x="707564" y="993867"/>
                </a:lnTo>
                <a:lnTo>
                  <a:pt x="709537" y="993867"/>
                </a:lnTo>
                <a:moveTo>
                  <a:pt x="962448" y="992572"/>
                </a:moveTo>
                <a:lnTo>
                  <a:pt x="963327" y="993867"/>
                </a:lnTo>
                <a:lnTo>
                  <a:pt x="962720" y="993867"/>
                </a:lnTo>
              </a:path>
            </a:pathLst>
          </a:custGeom>
          <a:noFill/>
          <a:ln w="9258">
            <a:solidFill>
              <a:srgbClr val="FD6A6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269835" y="2349593"/>
            <a:ext cx="522208" cy="14812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0">
                <a:solidFill>
                  <a:srgbClr val="A8DD38"/>
                </a:solidFill>
                <a:latin typeface="Roboto"/>
              </a:rPr>
              <a:t>Gravedad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89831" y="2473032"/>
            <a:ext cx="409098" cy="14812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900" b="0">
                <a:solidFill>
                  <a:srgbClr val="F99539"/>
                </a:solidFill>
                <a:latin typeface="Roboto"/>
              </a:rPr>
              <a:t>Ingesta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096941" y="1954686"/>
            <a:ext cx="974883" cy="370102"/>
            <a:chOff x="4084558" y="1883710"/>
            <a:chExt cx="974883" cy="370102"/>
          </a:xfrm>
        </p:grpSpPr>
        <p:sp>
          <p:nvSpPr>
            <p:cNvPr id="10" name="TextBox 9"/>
            <p:cNvSpPr txBox="1"/>
            <p:nvPr/>
          </p:nvSpPr>
          <p:spPr>
            <a:xfrm>
              <a:off x="4084558" y="1883710"/>
              <a:ext cx="974883" cy="1233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600" b="0">
                  <a:solidFill>
                    <a:srgbClr val="FFFFFF"/>
                  </a:solidFill>
                  <a:latin typeface="Roboto"/>
                </a:rPr>
                <a:t>Arcilla, tierra, tiza, yeso,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084558" y="2007058"/>
              <a:ext cx="974883" cy="1233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600" b="0">
                  <a:solidFill>
                    <a:srgbClr val="FFFFFF"/>
                  </a:solidFill>
                  <a:latin typeface="Roboto"/>
                </a:rPr>
                <a:t>plástico, papel o harina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084558" y="2130407"/>
              <a:ext cx="974883" cy="12340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600" b="0">
                  <a:solidFill>
                    <a:srgbClr val="FFFFFF"/>
                  </a:solidFill>
                  <a:latin typeface="Roboto"/>
                </a:rPr>
                <a:t>cruda.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828672" y="2695310"/>
            <a:ext cx="1070257" cy="370102"/>
            <a:chOff x="1816289" y="2624334"/>
            <a:chExt cx="1070257" cy="370102"/>
          </a:xfrm>
        </p:grpSpPr>
        <p:sp>
          <p:nvSpPr>
            <p:cNvPr id="14" name="TextBox 13"/>
            <p:cNvSpPr txBox="1"/>
            <p:nvPr/>
          </p:nvSpPr>
          <p:spPr>
            <a:xfrm>
              <a:off x="1816289" y="2624334"/>
              <a:ext cx="1070257" cy="1233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600" b="0">
                  <a:solidFill>
                    <a:srgbClr val="FFFFFF"/>
                  </a:solidFill>
                  <a:latin typeface="Roboto"/>
                </a:rPr>
                <a:t>Materiales que no forman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816289" y="2747682"/>
              <a:ext cx="1070257" cy="1233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600" b="0">
                  <a:solidFill>
                    <a:srgbClr val="FFFFFF"/>
                  </a:solidFill>
                  <a:latin typeface="Roboto"/>
                </a:rPr>
                <a:t>parte de una dieta normal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16289" y="2871031"/>
              <a:ext cx="1070257" cy="12340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600" b="0">
                  <a:solidFill>
                    <a:srgbClr val="FFFFFF"/>
                  </a:solidFill>
                  <a:latin typeface="Roboto"/>
                </a:rPr>
                <a:t>o culturalmente aceptada.</a:t>
              </a:r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2625284" y="2105533"/>
            <a:ext cx="291254" cy="292004"/>
          </a:xfrm>
          <a:custGeom>
            <a:avLst/>
            <a:gdLst/>
            <a:ahLst/>
            <a:cxnLst/>
            <a:rect l="0" t="0" r="0" b="0"/>
            <a:pathLst>
              <a:path w="291254" h="292004">
                <a:moveTo>
                  <a:pt x="132363" y="219379"/>
                </a:moveTo>
                <a:lnTo>
                  <a:pt x="132363" y="188520"/>
                </a:lnTo>
                <a:lnTo>
                  <a:pt x="141633" y="188520"/>
                </a:lnTo>
                <a:cubicBezTo>
                  <a:pt x="148655" y="189202"/>
                  <a:pt x="155644" y="186927"/>
                  <a:pt x="160919" y="182242"/>
                </a:cubicBezTo>
                <a:cubicBezTo>
                  <a:pt x="166194" y="177557"/>
                  <a:pt x="169278" y="170886"/>
                  <a:pt x="169431" y="163833"/>
                </a:cubicBezTo>
                <a:lnTo>
                  <a:pt x="169431" y="139145"/>
                </a:lnTo>
                <a:lnTo>
                  <a:pt x="195501" y="139145"/>
                </a:lnTo>
                <a:cubicBezTo>
                  <a:pt x="196979" y="139153"/>
                  <a:pt x="198371" y="138447"/>
                  <a:pt x="199240" y="137251"/>
                </a:cubicBezTo>
                <a:cubicBezTo>
                  <a:pt x="200109" y="136054"/>
                  <a:pt x="200348" y="134513"/>
                  <a:pt x="199883" y="133109"/>
                </a:cubicBezTo>
                <a:cubicBezTo>
                  <a:pt x="182515" y="79327"/>
                  <a:pt x="169949" y="15399"/>
                  <a:pt x="112588" y="4907"/>
                </a:cubicBezTo>
                <a:cubicBezTo>
                  <a:pt x="87281" y="0"/>
                  <a:pt x="61074" y="5866"/>
                  <a:pt x="40274" y="21094"/>
                </a:cubicBezTo>
                <a:cubicBezTo>
                  <a:pt x="19474" y="36323"/>
                  <a:pt x="5966" y="59534"/>
                  <a:pt x="3000" y="85141"/>
                </a:cubicBezTo>
                <a:cubicBezTo>
                  <a:pt x="0" y="117819"/>
                  <a:pt x="13804" y="149784"/>
                  <a:pt x="39649" y="170004"/>
                </a:cubicBezTo>
                <a:lnTo>
                  <a:pt x="39649" y="219379"/>
                </a:lnTo>
                <a:moveTo>
                  <a:pt x="280902" y="192110"/>
                </a:moveTo>
                <a:lnTo>
                  <a:pt x="280902" y="192110"/>
                </a:lnTo>
                <a:cubicBezTo>
                  <a:pt x="280902" y="192110"/>
                  <a:pt x="291254" y="198833"/>
                  <a:pt x="284532" y="209186"/>
                </a:cubicBezTo>
                <a:lnTo>
                  <a:pt x="237471" y="281652"/>
                </a:lnTo>
                <a:cubicBezTo>
                  <a:pt x="237471" y="281652"/>
                  <a:pt x="230748" y="292004"/>
                  <a:pt x="220396" y="285281"/>
                </a:cubicBezTo>
                <a:lnTo>
                  <a:pt x="220396" y="285281"/>
                </a:lnTo>
                <a:cubicBezTo>
                  <a:pt x="220396" y="285281"/>
                  <a:pt x="210044" y="278558"/>
                  <a:pt x="216767" y="268206"/>
                </a:cubicBezTo>
                <a:lnTo>
                  <a:pt x="263827" y="195740"/>
                </a:lnTo>
                <a:cubicBezTo>
                  <a:pt x="263827" y="195740"/>
                  <a:pt x="270550" y="185387"/>
                  <a:pt x="280902" y="192110"/>
                </a:cubicBezTo>
                <a:moveTo>
                  <a:pt x="232828" y="191384"/>
                </a:moveTo>
                <a:lnTo>
                  <a:pt x="235087" y="198197"/>
                </a:lnTo>
                <a:moveTo>
                  <a:pt x="221509" y="157303"/>
                </a:moveTo>
                <a:lnTo>
                  <a:pt x="223780" y="164116"/>
                </a:lnTo>
                <a:moveTo>
                  <a:pt x="197303" y="226329"/>
                </a:moveTo>
                <a:lnTo>
                  <a:pt x="204339" y="227711"/>
                </a:lnTo>
                <a:moveTo>
                  <a:pt x="162062" y="219379"/>
                </a:moveTo>
                <a:lnTo>
                  <a:pt x="169110" y="220774"/>
                </a:lnTo>
              </a:path>
            </a:pathLst>
          </a:custGeom>
          <a:noFill/>
          <a:ln w="9258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6250726" y="1990582"/>
            <a:ext cx="295229" cy="260236"/>
          </a:xfrm>
          <a:custGeom>
            <a:avLst/>
            <a:gdLst/>
            <a:ahLst/>
            <a:cxnLst/>
            <a:rect l="0" t="0" r="0" b="0"/>
            <a:pathLst>
              <a:path w="295229" h="260236">
                <a:moveTo>
                  <a:pt x="117324" y="216162"/>
                </a:moveTo>
                <a:lnTo>
                  <a:pt x="27215" y="123350"/>
                </a:lnTo>
                <a:cubicBezTo>
                  <a:pt x="5434" y="101997"/>
                  <a:pt x="0" y="68992"/>
                  <a:pt x="13785" y="41782"/>
                </a:cubicBezTo>
                <a:lnTo>
                  <a:pt x="13785" y="41782"/>
                </a:lnTo>
                <a:cubicBezTo>
                  <a:pt x="24281" y="21409"/>
                  <a:pt x="43841" y="7241"/>
                  <a:pt x="66471" y="3620"/>
                </a:cubicBezTo>
                <a:cubicBezTo>
                  <a:pt x="89102" y="0"/>
                  <a:pt x="112105" y="7357"/>
                  <a:pt x="128434" y="23440"/>
                </a:cubicBezTo>
                <a:lnTo>
                  <a:pt x="148184" y="41449"/>
                </a:lnTo>
                <a:lnTo>
                  <a:pt x="167934" y="23440"/>
                </a:lnTo>
                <a:cubicBezTo>
                  <a:pt x="184264" y="7368"/>
                  <a:pt x="207263" y="17"/>
                  <a:pt x="229888" y="3637"/>
                </a:cubicBezTo>
                <a:cubicBezTo>
                  <a:pt x="252513" y="7257"/>
                  <a:pt x="272069" y="21417"/>
                  <a:pt x="282570" y="41782"/>
                </a:cubicBezTo>
                <a:lnTo>
                  <a:pt x="282570" y="41782"/>
                </a:lnTo>
                <a:cubicBezTo>
                  <a:pt x="295229" y="66749"/>
                  <a:pt x="291776" y="96860"/>
                  <a:pt x="273793" y="118313"/>
                </a:cubicBezTo>
                <a:moveTo>
                  <a:pt x="216074" y="223223"/>
                </a:moveTo>
                <a:lnTo>
                  <a:pt x="216074" y="223223"/>
                </a:lnTo>
                <a:moveTo>
                  <a:pt x="216074" y="223235"/>
                </a:moveTo>
                <a:cubicBezTo>
                  <a:pt x="217779" y="223235"/>
                  <a:pt x="219160" y="224617"/>
                  <a:pt x="219160" y="226321"/>
                </a:cubicBezTo>
                <a:cubicBezTo>
                  <a:pt x="219160" y="228025"/>
                  <a:pt x="217779" y="229407"/>
                  <a:pt x="216074" y="229407"/>
                </a:cubicBezTo>
                <a:cubicBezTo>
                  <a:pt x="214370" y="229407"/>
                  <a:pt x="212988" y="228025"/>
                  <a:pt x="212988" y="226321"/>
                </a:cubicBezTo>
                <a:cubicBezTo>
                  <a:pt x="212988" y="224617"/>
                  <a:pt x="214370" y="223235"/>
                  <a:pt x="216074" y="223235"/>
                </a:cubicBezTo>
                <a:moveTo>
                  <a:pt x="216074" y="161504"/>
                </a:moveTo>
                <a:lnTo>
                  <a:pt x="216074" y="198535"/>
                </a:lnTo>
                <a:moveTo>
                  <a:pt x="226418" y="124485"/>
                </a:moveTo>
                <a:cubicBezTo>
                  <a:pt x="224379" y="120667"/>
                  <a:pt x="220403" y="118283"/>
                  <a:pt x="216074" y="118283"/>
                </a:cubicBezTo>
                <a:cubicBezTo>
                  <a:pt x="211746" y="118283"/>
                  <a:pt x="207769" y="120667"/>
                  <a:pt x="205730" y="124485"/>
                </a:cubicBezTo>
                <a:lnTo>
                  <a:pt x="143320" y="243405"/>
                </a:lnTo>
                <a:cubicBezTo>
                  <a:pt x="141445" y="246969"/>
                  <a:pt x="141590" y="251258"/>
                  <a:pt x="143703" y="254687"/>
                </a:cubicBezTo>
                <a:cubicBezTo>
                  <a:pt x="145837" y="258138"/>
                  <a:pt x="149607" y="260236"/>
                  <a:pt x="153664" y="260229"/>
                </a:cubicBezTo>
                <a:lnTo>
                  <a:pt x="278484" y="260229"/>
                </a:lnTo>
                <a:cubicBezTo>
                  <a:pt x="282538" y="260236"/>
                  <a:pt x="286307" y="258144"/>
                  <a:pt x="288446" y="254699"/>
                </a:cubicBezTo>
                <a:cubicBezTo>
                  <a:pt x="290558" y="251270"/>
                  <a:pt x="290704" y="246981"/>
                  <a:pt x="288828" y="243417"/>
                </a:cubicBezTo>
                <a:close/>
              </a:path>
            </a:pathLst>
          </a:custGeom>
          <a:noFill/>
          <a:ln w="9258">
            <a:solidFill>
              <a:srgbClr val="A8DD3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2" name="Group 21"/>
          <p:cNvGrpSpPr/>
          <p:nvPr/>
        </p:nvGrpSpPr>
        <p:grpSpPr>
          <a:xfrm>
            <a:off x="4264943" y="1584290"/>
            <a:ext cx="638889" cy="296236"/>
            <a:chOff x="4252560" y="1513314"/>
            <a:chExt cx="638889" cy="296236"/>
          </a:xfrm>
        </p:grpSpPr>
        <p:sp>
          <p:nvSpPr>
            <p:cNvPr id="20" name="TextBox 19"/>
            <p:cNvSpPr txBox="1"/>
            <p:nvPr/>
          </p:nvSpPr>
          <p:spPr>
            <a:xfrm>
              <a:off x="4252560" y="1513314"/>
              <a:ext cx="638889" cy="1481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E60A"/>
                  </a:solidFill>
                  <a:latin typeface="Roboto"/>
                </a:rPr>
                <a:t>Sustancias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252560" y="1661427"/>
              <a:ext cx="638889" cy="14812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E60A"/>
                  </a:solidFill>
                  <a:latin typeface="Roboto"/>
                </a:rPr>
                <a:t>comunes</a:t>
              </a:r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4442565" y="1248025"/>
            <a:ext cx="282634" cy="228131"/>
          </a:xfrm>
          <a:custGeom>
            <a:avLst/>
            <a:gdLst/>
            <a:ahLst/>
            <a:cxnLst/>
            <a:rect l="0" t="0" r="0" b="0"/>
            <a:pathLst>
              <a:path w="282634" h="228131">
                <a:moveTo>
                  <a:pt x="51053" y="159463"/>
                </a:moveTo>
                <a:lnTo>
                  <a:pt x="1876" y="85153"/>
                </a:lnTo>
                <a:cubicBezTo>
                  <a:pt x="0" y="82314"/>
                  <a:pt x="1246" y="80006"/>
                  <a:pt x="4641" y="80006"/>
                </a:cubicBezTo>
                <a:lnTo>
                  <a:pt x="245343" y="80006"/>
                </a:lnTo>
                <a:lnTo>
                  <a:pt x="138620" y="186730"/>
                </a:lnTo>
                <a:cubicBezTo>
                  <a:pt x="135707" y="189346"/>
                  <a:pt x="131987" y="190888"/>
                  <a:pt x="128078" y="191100"/>
                </a:cubicBezTo>
                <a:lnTo>
                  <a:pt x="109562" y="191100"/>
                </a:lnTo>
                <a:moveTo>
                  <a:pt x="35500" y="191100"/>
                </a:moveTo>
                <a:cubicBezTo>
                  <a:pt x="35500" y="211551"/>
                  <a:pt x="52079" y="228131"/>
                  <a:pt x="72531" y="228131"/>
                </a:cubicBezTo>
                <a:cubicBezTo>
                  <a:pt x="92983" y="228131"/>
                  <a:pt x="109562" y="211551"/>
                  <a:pt x="109562" y="191100"/>
                </a:cubicBezTo>
                <a:cubicBezTo>
                  <a:pt x="109562" y="170648"/>
                  <a:pt x="92983" y="154068"/>
                  <a:pt x="72531" y="154068"/>
                </a:cubicBezTo>
                <a:cubicBezTo>
                  <a:pt x="52079" y="154068"/>
                  <a:pt x="35500" y="170648"/>
                  <a:pt x="35500" y="191100"/>
                </a:cubicBezTo>
                <a:close/>
                <a:moveTo>
                  <a:pt x="245343" y="80006"/>
                </a:moveTo>
                <a:lnTo>
                  <a:pt x="282634" y="42975"/>
                </a:lnTo>
                <a:moveTo>
                  <a:pt x="245343" y="81031"/>
                </a:moveTo>
                <a:lnTo>
                  <a:pt x="245343" y="197062"/>
                </a:lnTo>
                <a:cubicBezTo>
                  <a:pt x="245341" y="201224"/>
                  <a:pt x="243241" y="205105"/>
                  <a:pt x="239758" y="207385"/>
                </a:cubicBezTo>
                <a:cubicBezTo>
                  <a:pt x="236275" y="209664"/>
                  <a:pt x="231877" y="210034"/>
                  <a:pt x="228062" y="208369"/>
                </a:cubicBezTo>
                <a:lnTo>
                  <a:pt x="168257" y="157080"/>
                </a:lnTo>
                <a:moveTo>
                  <a:pt x="212756" y="54331"/>
                </a:moveTo>
                <a:cubicBezTo>
                  <a:pt x="207894" y="43570"/>
                  <a:pt x="197235" y="36603"/>
                  <a:pt x="185427" y="36470"/>
                </a:cubicBezTo>
                <a:cubicBezTo>
                  <a:pt x="180327" y="36466"/>
                  <a:pt x="175303" y="37703"/>
                  <a:pt x="170787" y="40074"/>
                </a:cubicBezTo>
                <a:cubicBezTo>
                  <a:pt x="166125" y="16772"/>
                  <a:pt x="145664" y="0"/>
                  <a:pt x="121900" y="0"/>
                </a:cubicBezTo>
                <a:cubicBezTo>
                  <a:pt x="98136" y="0"/>
                  <a:pt x="77675" y="16772"/>
                  <a:pt x="73013" y="40074"/>
                </a:cubicBezTo>
                <a:cubicBezTo>
                  <a:pt x="68509" y="37706"/>
                  <a:pt x="63498" y="36469"/>
                  <a:pt x="58410" y="36470"/>
                </a:cubicBezTo>
                <a:cubicBezTo>
                  <a:pt x="46563" y="36542"/>
                  <a:pt x="35848" y="43523"/>
                  <a:pt x="30995" y="54331"/>
                </a:cubicBezTo>
              </a:path>
            </a:pathLst>
          </a:custGeom>
          <a:noFill/>
          <a:ln w="9258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8" name="Group 27"/>
          <p:cNvGrpSpPr/>
          <p:nvPr/>
        </p:nvGrpSpPr>
        <p:grpSpPr>
          <a:xfrm>
            <a:off x="6269835" y="2571919"/>
            <a:ext cx="964168" cy="493451"/>
            <a:chOff x="6257452" y="2500943"/>
            <a:chExt cx="964168" cy="493451"/>
          </a:xfrm>
        </p:grpSpPr>
        <p:sp>
          <p:nvSpPr>
            <p:cNvPr id="24" name="TextBox 23"/>
            <p:cNvSpPr txBox="1"/>
            <p:nvPr/>
          </p:nvSpPr>
          <p:spPr>
            <a:xfrm>
              <a:off x="6257452" y="2500943"/>
              <a:ext cx="964168" cy="1233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Debe causar daño o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57452" y="2624291"/>
              <a:ext cx="964168" cy="1233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riesgo significativo a la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257452" y="2747640"/>
              <a:ext cx="964168" cy="1233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salud para ser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57452" y="2870989"/>
              <a:ext cx="964168" cy="12340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diagnosticado.</a:t>
              </a: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2627902" y="3812254"/>
            <a:ext cx="283905" cy="187517"/>
          </a:xfrm>
          <a:custGeom>
            <a:avLst/>
            <a:gdLst/>
            <a:ahLst/>
            <a:cxnLst/>
            <a:rect l="0" t="0" r="0" b="0"/>
            <a:pathLst>
              <a:path w="283905" h="187517">
                <a:moveTo>
                  <a:pt x="61718" y="30859"/>
                </a:moveTo>
                <a:cubicBezTo>
                  <a:pt x="61718" y="47902"/>
                  <a:pt x="75534" y="61718"/>
                  <a:pt x="92577" y="61718"/>
                </a:cubicBezTo>
                <a:cubicBezTo>
                  <a:pt x="109621" y="61718"/>
                  <a:pt x="123437" y="47902"/>
                  <a:pt x="123437" y="30859"/>
                </a:cubicBezTo>
                <a:cubicBezTo>
                  <a:pt x="123437" y="13816"/>
                  <a:pt x="109621" y="0"/>
                  <a:pt x="92577" y="0"/>
                </a:cubicBezTo>
                <a:cubicBezTo>
                  <a:pt x="75534" y="0"/>
                  <a:pt x="61718" y="13816"/>
                  <a:pt x="61718" y="30859"/>
                </a:cubicBezTo>
                <a:close/>
                <a:moveTo>
                  <a:pt x="100329" y="181712"/>
                </a:moveTo>
                <a:cubicBezTo>
                  <a:pt x="92003" y="175768"/>
                  <a:pt x="90074" y="164199"/>
                  <a:pt x="96021" y="155876"/>
                </a:cubicBezTo>
                <a:lnTo>
                  <a:pt x="124251" y="116376"/>
                </a:lnTo>
                <a:lnTo>
                  <a:pt x="129781" y="77642"/>
                </a:lnTo>
                <a:cubicBezTo>
                  <a:pt x="131073" y="68504"/>
                  <a:pt x="138896" y="61713"/>
                  <a:pt x="148124" y="61718"/>
                </a:cubicBezTo>
                <a:lnTo>
                  <a:pt x="197820" y="61718"/>
                </a:lnTo>
                <a:cubicBezTo>
                  <a:pt x="210871" y="61718"/>
                  <a:pt x="223222" y="67617"/>
                  <a:pt x="231425" y="77768"/>
                </a:cubicBezTo>
                <a:cubicBezTo>
                  <a:pt x="239627" y="87919"/>
                  <a:pt x="242801" y="101234"/>
                  <a:pt x="240060" y="113994"/>
                </a:cubicBezTo>
                <a:lnTo>
                  <a:pt x="232728" y="148186"/>
                </a:lnTo>
                <a:lnTo>
                  <a:pt x="265390" y="148186"/>
                </a:lnTo>
                <a:cubicBezTo>
                  <a:pt x="275616" y="148186"/>
                  <a:pt x="283905" y="156476"/>
                  <a:pt x="283905" y="166702"/>
                </a:cubicBezTo>
                <a:cubicBezTo>
                  <a:pt x="283905" y="176927"/>
                  <a:pt x="275616" y="185217"/>
                  <a:pt x="265390" y="185217"/>
                </a:cubicBezTo>
                <a:lnTo>
                  <a:pt x="209843" y="185217"/>
                </a:lnTo>
                <a:cubicBezTo>
                  <a:pt x="204249" y="185219"/>
                  <a:pt x="198954" y="182691"/>
                  <a:pt x="195437" y="178341"/>
                </a:cubicBezTo>
                <a:cubicBezTo>
                  <a:pt x="191921" y="173990"/>
                  <a:pt x="190560" y="168283"/>
                  <a:pt x="191735" y="162813"/>
                </a:cubicBezTo>
                <a:lnTo>
                  <a:pt x="203844" y="106267"/>
                </a:lnTo>
                <a:cubicBezTo>
                  <a:pt x="204235" y="104444"/>
                  <a:pt x="203782" y="102541"/>
                  <a:pt x="202610" y="101091"/>
                </a:cubicBezTo>
                <a:cubicBezTo>
                  <a:pt x="201437" y="99641"/>
                  <a:pt x="199672" y="98798"/>
                  <a:pt x="197808" y="98799"/>
                </a:cubicBezTo>
                <a:lnTo>
                  <a:pt x="169516" y="98799"/>
                </a:lnTo>
                <a:cubicBezTo>
                  <a:pt x="166422" y="98767"/>
                  <a:pt x="163783" y="101032"/>
                  <a:pt x="163344" y="104094"/>
                </a:cubicBezTo>
                <a:lnTo>
                  <a:pt x="160209" y="126091"/>
                </a:lnTo>
                <a:cubicBezTo>
                  <a:pt x="159787" y="129029"/>
                  <a:pt x="158665" y="131823"/>
                  <a:pt x="156938" y="134238"/>
                </a:cubicBezTo>
                <a:lnTo>
                  <a:pt x="126078" y="177441"/>
                </a:lnTo>
                <a:cubicBezTo>
                  <a:pt x="120080" y="185621"/>
                  <a:pt x="108648" y="187517"/>
                  <a:pt x="100329" y="181712"/>
                </a:cubicBezTo>
                <a:close/>
                <a:moveTo>
                  <a:pt x="60484" y="153407"/>
                </a:moveTo>
                <a:cubicBezTo>
                  <a:pt x="64681" y="151064"/>
                  <a:pt x="67453" y="146801"/>
                  <a:pt x="67890" y="142014"/>
                </a:cubicBezTo>
                <a:cubicBezTo>
                  <a:pt x="67890" y="131793"/>
                  <a:pt x="52695" y="123498"/>
                  <a:pt x="33945" y="123498"/>
                </a:cubicBezTo>
                <a:cubicBezTo>
                  <a:pt x="15195" y="123498"/>
                  <a:pt x="0" y="131732"/>
                  <a:pt x="0" y="142014"/>
                </a:cubicBezTo>
                <a:cubicBezTo>
                  <a:pt x="0" y="149692"/>
                  <a:pt x="8554" y="156271"/>
                  <a:pt x="20762" y="159073"/>
                </a:cubicBezTo>
                <a:cubicBezTo>
                  <a:pt x="19326" y="161361"/>
                  <a:pt x="18549" y="164001"/>
                  <a:pt x="18515" y="166702"/>
                </a:cubicBezTo>
                <a:cubicBezTo>
                  <a:pt x="18515" y="176922"/>
                  <a:pt x="29624" y="185217"/>
                  <a:pt x="43203" y="185217"/>
                </a:cubicBezTo>
                <a:cubicBezTo>
                  <a:pt x="56781" y="185217"/>
                  <a:pt x="67890" y="176922"/>
                  <a:pt x="67890" y="166702"/>
                </a:cubicBezTo>
                <a:cubicBezTo>
                  <a:pt x="67719" y="161332"/>
                  <a:pt x="64959" y="156378"/>
                  <a:pt x="60484" y="153407"/>
                </a:cubicBezTo>
                <a:close/>
                <a:moveTo>
                  <a:pt x="32649" y="98811"/>
                </a:moveTo>
                <a:cubicBezTo>
                  <a:pt x="35448" y="89424"/>
                  <a:pt x="41343" y="81262"/>
                  <a:pt x="49374" y="75654"/>
                </a:cubicBezTo>
                <a:moveTo>
                  <a:pt x="77913" y="104983"/>
                </a:moveTo>
                <a:cubicBezTo>
                  <a:pt x="78201" y="100801"/>
                  <a:pt x="79086" y="96681"/>
                  <a:pt x="80542" y="92750"/>
                </a:cubicBezTo>
              </a:path>
            </a:pathLst>
          </a:custGeom>
          <a:noFill/>
          <a:ln w="9258">
            <a:solidFill>
              <a:srgbClr val="FD6A6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3669563" y="442451"/>
            <a:ext cx="1829638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3100" b="1">
                <a:solidFill>
                  <a:srgbClr val="FFFFFF"/>
                </a:solidFill>
                <a:latin typeface="Roboto"/>
              </a:rPr>
              <a:t>6B84 Pica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50889" y="4127076"/>
            <a:ext cx="548039" cy="14812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900" b="0">
                <a:solidFill>
                  <a:srgbClr val="FD6A65"/>
                </a:solidFill>
                <a:latin typeface="Roboto"/>
              </a:rPr>
              <a:t>Definición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69835" y="4065358"/>
            <a:ext cx="720680" cy="14812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0">
                <a:solidFill>
                  <a:srgbClr val="44E095"/>
                </a:solidFill>
                <a:latin typeface="Roboto"/>
              </a:rPr>
              <a:t>Edad mínima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896661" y="4349311"/>
            <a:ext cx="1002268" cy="246753"/>
            <a:chOff x="1884278" y="4278335"/>
            <a:chExt cx="1002268" cy="246753"/>
          </a:xfrm>
        </p:grpSpPr>
        <p:sp>
          <p:nvSpPr>
            <p:cNvPr id="33" name="TextBox 32"/>
            <p:cNvSpPr txBox="1"/>
            <p:nvPr/>
          </p:nvSpPr>
          <p:spPr>
            <a:xfrm>
              <a:off x="1884278" y="4278335"/>
              <a:ext cx="1002268" cy="1233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600" b="0">
                  <a:solidFill>
                    <a:srgbClr val="FFFFFF"/>
                  </a:solidFill>
                  <a:latin typeface="Roboto"/>
                </a:rPr>
                <a:t>Consumo persistente de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884278" y="4401683"/>
              <a:ext cx="1002268" cy="12340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600" b="0">
                  <a:solidFill>
                    <a:srgbClr val="FFFFFF"/>
                  </a:solidFill>
                  <a:latin typeface="Roboto"/>
                </a:rPr>
                <a:t>sustancias no nutritivas.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269835" y="4287637"/>
            <a:ext cx="1045492" cy="370102"/>
            <a:chOff x="6257452" y="4216661"/>
            <a:chExt cx="1045492" cy="370102"/>
          </a:xfrm>
        </p:grpSpPr>
        <p:sp>
          <p:nvSpPr>
            <p:cNvPr id="36" name="TextBox 35"/>
            <p:cNvSpPr txBox="1"/>
            <p:nvPr/>
          </p:nvSpPr>
          <p:spPr>
            <a:xfrm>
              <a:off x="6257452" y="4216661"/>
              <a:ext cx="1045492" cy="1233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El individuo debe tener al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257452" y="4340009"/>
              <a:ext cx="1045492" cy="1233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menos 2 años para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257452" y="4463358"/>
              <a:ext cx="1045492" cy="12340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distinguir lo comestible.</a:t>
              </a:r>
            </a:p>
          </p:txBody>
        </p:sp>
      </p:grpSp>
      <p:sp>
        <p:nvSpPr>
          <p:cNvPr id="40" name="Rounded Rectangle 39"/>
          <p:cNvSpPr/>
          <p:nvPr/>
        </p:nvSpPr>
        <p:spPr>
          <a:xfrm>
            <a:off x="6255472" y="3707391"/>
            <a:ext cx="286688" cy="273309"/>
          </a:xfrm>
          <a:custGeom>
            <a:avLst/>
            <a:gdLst/>
            <a:ahLst/>
            <a:cxnLst/>
            <a:rect l="0" t="0" r="0" b="0"/>
            <a:pathLst>
              <a:path w="286688" h="273309">
                <a:moveTo>
                  <a:pt x="161954" y="24687"/>
                </a:moveTo>
                <a:cubicBezTo>
                  <a:pt x="161954" y="38321"/>
                  <a:pt x="173007" y="49374"/>
                  <a:pt x="186641" y="49374"/>
                </a:cubicBezTo>
                <a:cubicBezTo>
                  <a:pt x="200276" y="49374"/>
                  <a:pt x="211329" y="38321"/>
                  <a:pt x="211329" y="24687"/>
                </a:cubicBezTo>
                <a:cubicBezTo>
                  <a:pt x="211329" y="11052"/>
                  <a:pt x="200276" y="0"/>
                  <a:pt x="186641" y="0"/>
                </a:cubicBezTo>
                <a:cubicBezTo>
                  <a:pt x="173007" y="0"/>
                  <a:pt x="161954" y="11052"/>
                  <a:pt x="161954" y="24687"/>
                </a:cubicBezTo>
                <a:moveTo>
                  <a:pt x="44688" y="98749"/>
                </a:moveTo>
                <a:cubicBezTo>
                  <a:pt x="44688" y="112384"/>
                  <a:pt x="55741" y="123437"/>
                  <a:pt x="69376" y="123437"/>
                </a:cubicBezTo>
                <a:cubicBezTo>
                  <a:pt x="83010" y="123437"/>
                  <a:pt x="94063" y="112384"/>
                  <a:pt x="94063" y="98749"/>
                </a:cubicBezTo>
                <a:cubicBezTo>
                  <a:pt x="94063" y="85115"/>
                  <a:pt x="83010" y="74062"/>
                  <a:pt x="69376" y="74062"/>
                </a:cubicBezTo>
                <a:cubicBezTo>
                  <a:pt x="55741" y="74062"/>
                  <a:pt x="44688" y="85115"/>
                  <a:pt x="44688" y="98749"/>
                </a:cubicBezTo>
                <a:moveTo>
                  <a:pt x="132576" y="175527"/>
                </a:moveTo>
                <a:lnTo>
                  <a:pt x="121096" y="166270"/>
                </a:lnTo>
                <a:cubicBezTo>
                  <a:pt x="106410" y="154535"/>
                  <a:pt x="88174" y="148138"/>
                  <a:pt x="69376" y="148124"/>
                </a:cubicBezTo>
                <a:lnTo>
                  <a:pt x="69376" y="148124"/>
                </a:lnTo>
                <a:cubicBezTo>
                  <a:pt x="50578" y="148138"/>
                  <a:pt x="32341" y="154535"/>
                  <a:pt x="17655" y="166270"/>
                </a:cubicBezTo>
                <a:lnTo>
                  <a:pt x="6176" y="175527"/>
                </a:lnTo>
                <a:cubicBezTo>
                  <a:pt x="881" y="179767"/>
                  <a:pt x="0" y="187484"/>
                  <a:pt x="4201" y="192809"/>
                </a:cubicBezTo>
                <a:cubicBezTo>
                  <a:pt x="8440" y="198103"/>
                  <a:pt x="16157" y="198985"/>
                  <a:pt x="21482" y="194784"/>
                </a:cubicBezTo>
                <a:lnTo>
                  <a:pt x="34690" y="184291"/>
                </a:lnTo>
                <a:cubicBezTo>
                  <a:pt x="36557" y="182833"/>
                  <a:pt x="39086" y="182547"/>
                  <a:pt x="41232" y="183551"/>
                </a:cubicBezTo>
                <a:cubicBezTo>
                  <a:pt x="43351" y="184589"/>
                  <a:pt x="44693" y="186745"/>
                  <a:pt x="44688" y="189105"/>
                </a:cubicBezTo>
                <a:lnTo>
                  <a:pt x="44688" y="213176"/>
                </a:lnTo>
                <a:cubicBezTo>
                  <a:pt x="44656" y="213962"/>
                  <a:pt x="44313" y="214703"/>
                  <a:pt x="43734" y="215235"/>
                </a:cubicBezTo>
                <a:cubicBezTo>
                  <a:pt x="43155" y="215768"/>
                  <a:pt x="42388" y="216048"/>
                  <a:pt x="41602" y="216015"/>
                </a:cubicBezTo>
                <a:cubicBezTo>
                  <a:pt x="32835" y="216068"/>
                  <a:pt x="24754" y="220766"/>
                  <a:pt x="20371" y="228358"/>
                </a:cubicBezTo>
                <a:cubicBezTo>
                  <a:pt x="15961" y="235997"/>
                  <a:pt x="15961" y="245408"/>
                  <a:pt x="20371" y="253046"/>
                </a:cubicBezTo>
                <a:lnTo>
                  <a:pt x="27654" y="265390"/>
                </a:lnTo>
                <a:cubicBezTo>
                  <a:pt x="29594" y="269683"/>
                  <a:pt x="33810" y="272498"/>
                  <a:pt x="38519" y="272644"/>
                </a:cubicBezTo>
                <a:cubicBezTo>
                  <a:pt x="43229" y="272790"/>
                  <a:pt x="47611" y="270242"/>
                  <a:pt x="49814" y="266077"/>
                </a:cubicBezTo>
                <a:cubicBezTo>
                  <a:pt x="52017" y="261912"/>
                  <a:pt x="51656" y="256856"/>
                  <a:pt x="48885" y="253046"/>
                </a:cubicBezTo>
                <a:cubicBezTo>
                  <a:pt x="47034" y="250083"/>
                  <a:pt x="45059" y="247615"/>
                  <a:pt x="47034" y="244035"/>
                </a:cubicBezTo>
                <a:cubicBezTo>
                  <a:pt x="48188" y="242135"/>
                  <a:pt x="50242" y="240968"/>
                  <a:pt x="52465" y="240949"/>
                </a:cubicBezTo>
                <a:lnTo>
                  <a:pt x="85793" y="240949"/>
                </a:lnTo>
                <a:cubicBezTo>
                  <a:pt x="88015" y="240968"/>
                  <a:pt x="90070" y="242135"/>
                  <a:pt x="91224" y="244035"/>
                </a:cubicBezTo>
                <a:cubicBezTo>
                  <a:pt x="93199" y="247738"/>
                  <a:pt x="91224" y="250454"/>
                  <a:pt x="89372" y="253046"/>
                </a:cubicBezTo>
                <a:cubicBezTo>
                  <a:pt x="86043" y="258978"/>
                  <a:pt x="88141" y="266486"/>
                  <a:pt x="94063" y="269833"/>
                </a:cubicBezTo>
                <a:cubicBezTo>
                  <a:pt x="99926" y="273309"/>
                  <a:pt x="107497" y="271375"/>
                  <a:pt x="110974" y="265513"/>
                </a:cubicBezTo>
                <a:lnTo>
                  <a:pt x="118257" y="253169"/>
                </a:lnTo>
                <a:cubicBezTo>
                  <a:pt x="122667" y="245531"/>
                  <a:pt x="122667" y="236120"/>
                  <a:pt x="118257" y="228482"/>
                </a:cubicBezTo>
                <a:cubicBezTo>
                  <a:pt x="113874" y="220889"/>
                  <a:pt x="105792" y="216191"/>
                  <a:pt x="97026" y="216138"/>
                </a:cubicBezTo>
                <a:cubicBezTo>
                  <a:pt x="95389" y="216138"/>
                  <a:pt x="94063" y="214812"/>
                  <a:pt x="94063" y="213176"/>
                </a:cubicBezTo>
                <a:lnTo>
                  <a:pt x="94063" y="189105"/>
                </a:lnTo>
                <a:cubicBezTo>
                  <a:pt x="94058" y="186745"/>
                  <a:pt x="95400" y="184589"/>
                  <a:pt x="97519" y="183551"/>
                </a:cubicBezTo>
                <a:cubicBezTo>
                  <a:pt x="99666" y="182547"/>
                  <a:pt x="102194" y="182833"/>
                  <a:pt x="104062" y="184291"/>
                </a:cubicBezTo>
                <a:lnTo>
                  <a:pt x="117269" y="194784"/>
                </a:lnTo>
                <a:cubicBezTo>
                  <a:pt x="120659" y="197983"/>
                  <a:pt x="125561" y="199000"/>
                  <a:pt x="129943" y="197414"/>
                </a:cubicBezTo>
                <a:cubicBezTo>
                  <a:pt x="134326" y="195828"/>
                  <a:pt x="137441" y="191908"/>
                  <a:pt x="137998" y="187281"/>
                </a:cubicBezTo>
                <a:cubicBezTo>
                  <a:pt x="138554" y="182654"/>
                  <a:pt x="136457" y="178107"/>
                  <a:pt x="132576" y="175527"/>
                </a:cubicBezTo>
                <a:close/>
                <a:moveTo>
                  <a:pt x="186641" y="191327"/>
                </a:moveTo>
                <a:lnTo>
                  <a:pt x="186641" y="253046"/>
                </a:lnTo>
                <a:moveTo>
                  <a:pt x="149610" y="216015"/>
                </a:moveTo>
                <a:lnTo>
                  <a:pt x="149610" y="253046"/>
                </a:lnTo>
                <a:cubicBezTo>
                  <a:pt x="149610" y="263272"/>
                  <a:pt x="157900" y="271562"/>
                  <a:pt x="168125" y="271562"/>
                </a:cubicBezTo>
                <a:cubicBezTo>
                  <a:pt x="178351" y="271562"/>
                  <a:pt x="186641" y="263272"/>
                  <a:pt x="186641" y="253046"/>
                </a:cubicBezTo>
                <a:cubicBezTo>
                  <a:pt x="186641" y="263272"/>
                  <a:pt x="194931" y="271562"/>
                  <a:pt x="205157" y="271562"/>
                </a:cubicBezTo>
                <a:cubicBezTo>
                  <a:pt x="215383" y="271562"/>
                  <a:pt x="223672" y="263272"/>
                  <a:pt x="223672" y="253046"/>
                </a:cubicBezTo>
                <a:lnTo>
                  <a:pt x="223672" y="101095"/>
                </a:lnTo>
                <a:cubicBezTo>
                  <a:pt x="223680" y="97612"/>
                  <a:pt x="225160" y="94294"/>
                  <a:pt x="227746" y="91960"/>
                </a:cubicBezTo>
                <a:lnTo>
                  <a:pt x="281441" y="39870"/>
                </a:lnTo>
                <a:cubicBezTo>
                  <a:pt x="285023" y="36965"/>
                  <a:pt x="286688" y="32305"/>
                  <a:pt x="285755" y="27788"/>
                </a:cubicBezTo>
                <a:cubicBezTo>
                  <a:pt x="284823" y="23270"/>
                  <a:pt x="281451" y="19650"/>
                  <a:pt x="277011" y="18400"/>
                </a:cubicBezTo>
                <a:cubicBezTo>
                  <a:pt x="272571" y="17150"/>
                  <a:pt x="267805" y="18480"/>
                  <a:pt x="264653" y="21848"/>
                </a:cubicBezTo>
                <a:lnTo>
                  <a:pt x="220093" y="63076"/>
                </a:lnTo>
                <a:cubicBezTo>
                  <a:pt x="201155" y="80639"/>
                  <a:pt x="171881" y="80639"/>
                  <a:pt x="152943" y="63076"/>
                </a:cubicBezTo>
                <a:cubicBezTo>
                  <a:pt x="131958" y="43696"/>
                  <a:pt x="111715" y="24687"/>
                  <a:pt x="108999" y="22095"/>
                </a:cubicBezTo>
                <a:cubicBezTo>
                  <a:pt x="104159" y="17255"/>
                  <a:pt x="96311" y="17255"/>
                  <a:pt x="91471" y="22095"/>
                </a:cubicBezTo>
                <a:cubicBezTo>
                  <a:pt x="86631" y="26935"/>
                  <a:pt x="86631" y="34783"/>
                  <a:pt x="91471" y="39623"/>
                </a:cubicBezTo>
                <a:cubicBezTo>
                  <a:pt x="95174" y="43326"/>
                  <a:pt x="122454" y="70729"/>
                  <a:pt x="145660" y="92084"/>
                </a:cubicBezTo>
                <a:cubicBezTo>
                  <a:pt x="148168" y="94410"/>
                  <a:pt x="149599" y="97673"/>
                  <a:pt x="149610" y="101095"/>
                </a:cubicBezTo>
                <a:lnTo>
                  <a:pt x="149610" y="148124"/>
                </a:lnTo>
              </a:path>
            </a:pathLst>
          </a:custGeom>
          <a:noFill/>
          <a:ln w="9258">
            <a:solidFill>
              <a:srgbClr val="44E09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185738" y="0"/>
            <a:ext cx="6086122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119331" y="57150"/>
            <a:ext cx="3838927" cy="1085850"/>
          </a:xfrm>
          <a:custGeom>
            <a:avLst/>
            <a:gdLst/>
            <a:ahLst/>
            <a:cxnLst/>
            <a:rect l="0" t="0" r="0" b="0"/>
            <a:pathLst>
              <a:path w="3838927" h="1085850">
                <a:moveTo>
                  <a:pt x="3838927" y="971550"/>
                </a:moveTo>
                <a:cubicBezTo>
                  <a:pt x="3838927" y="1034672"/>
                  <a:pt x="3787759" y="1085850"/>
                  <a:pt x="3724627" y="1085850"/>
                </a:cubicBezTo>
                <a:lnTo>
                  <a:pt x="114300" y="1085850"/>
                </a:lnTo>
                <a:cubicBezTo>
                  <a:pt x="51177" y="1085850"/>
                  <a:pt x="0" y="1034672"/>
                  <a:pt x="0" y="9715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3724627" y="0"/>
                </a:lnTo>
                <a:cubicBezTo>
                  <a:pt x="3787759" y="0"/>
                  <a:pt x="3838927" y="51177"/>
                  <a:pt x="3838927" y="114300"/>
                </a:cubicBezTo>
                <a:lnTo>
                  <a:pt x="3838927" y="971550"/>
                </a:lnTo>
              </a:path>
            </a:pathLst>
          </a:custGeom>
          <a:solidFill>
            <a:srgbClr val="27272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5119331" y="1371600"/>
            <a:ext cx="3838927" cy="1085850"/>
          </a:xfrm>
          <a:custGeom>
            <a:avLst/>
            <a:gdLst/>
            <a:ahLst/>
            <a:cxnLst/>
            <a:rect l="0" t="0" r="0" b="0"/>
            <a:pathLst>
              <a:path w="3838927" h="1085850">
                <a:moveTo>
                  <a:pt x="3838927" y="971550"/>
                </a:moveTo>
                <a:cubicBezTo>
                  <a:pt x="3838927" y="1034672"/>
                  <a:pt x="3787759" y="1085850"/>
                  <a:pt x="3724627" y="1085850"/>
                </a:cubicBezTo>
                <a:lnTo>
                  <a:pt x="114300" y="1085850"/>
                </a:lnTo>
                <a:cubicBezTo>
                  <a:pt x="51177" y="1085850"/>
                  <a:pt x="0" y="1034672"/>
                  <a:pt x="0" y="9715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3724627" y="0"/>
                </a:lnTo>
                <a:cubicBezTo>
                  <a:pt x="3787759" y="0"/>
                  <a:pt x="3838927" y="51177"/>
                  <a:pt x="3838927" y="114300"/>
                </a:cubicBezTo>
                <a:lnTo>
                  <a:pt x="3838927" y="971550"/>
                </a:lnTo>
              </a:path>
            </a:pathLst>
          </a:custGeom>
          <a:solidFill>
            <a:srgbClr val="27272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119331" y="2686050"/>
            <a:ext cx="3838927" cy="1085850"/>
          </a:xfrm>
          <a:custGeom>
            <a:avLst/>
            <a:gdLst/>
            <a:ahLst/>
            <a:cxnLst/>
            <a:rect l="0" t="0" r="0" b="0"/>
            <a:pathLst>
              <a:path w="3838927" h="1085850">
                <a:moveTo>
                  <a:pt x="3838927" y="971550"/>
                </a:moveTo>
                <a:cubicBezTo>
                  <a:pt x="3838927" y="1034672"/>
                  <a:pt x="3787759" y="1085850"/>
                  <a:pt x="3724627" y="1085850"/>
                </a:cubicBezTo>
                <a:lnTo>
                  <a:pt x="114300" y="1085850"/>
                </a:lnTo>
                <a:cubicBezTo>
                  <a:pt x="51177" y="1085850"/>
                  <a:pt x="0" y="1034672"/>
                  <a:pt x="0" y="9715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3724627" y="0"/>
                </a:lnTo>
                <a:cubicBezTo>
                  <a:pt x="3787759" y="0"/>
                  <a:pt x="3838927" y="51177"/>
                  <a:pt x="3838927" y="114300"/>
                </a:cubicBezTo>
                <a:lnTo>
                  <a:pt x="3838927" y="971550"/>
                </a:lnTo>
              </a:path>
            </a:pathLst>
          </a:custGeom>
          <a:solidFill>
            <a:srgbClr val="27272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119331" y="4000500"/>
            <a:ext cx="3838927" cy="1085850"/>
          </a:xfrm>
          <a:custGeom>
            <a:avLst/>
            <a:gdLst/>
            <a:ahLst/>
            <a:cxnLst/>
            <a:rect l="0" t="0" r="0" b="0"/>
            <a:pathLst>
              <a:path w="3838927" h="1085850">
                <a:moveTo>
                  <a:pt x="3838927" y="971550"/>
                </a:moveTo>
                <a:cubicBezTo>
                  <a:pt x="3838927" y="1034672"/>
                  <a:pt x="3787759" y="1085850"/>
                  <a:pt x="3724627" y="1085850"/>
                </a:cubicBezTo>
                <a:lnTo>
                  <a:pt x="114300" y="1085850"/>
                </a:lnTo>
                <a:cubicBezTo>
                  <a:pt x="51177" y="1085850"/>
                  <a:pt x="0" y="1034672"/>
                  <a:pt x="0" y="9715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3724627" y="0"/>
                </a:lnTo>
                <a:cubicBezTo>
                  <a:pt x="3787759" y="0"/>
                  <a:pt x="3838927" y="51177"/>
                  <a:pt x="3838927" y="114300"/>
                </a:cubicBezTo>
                <a:lnTo>
                  <a:pt x="3838927" y="971550"/>
                </a:lnTo>
              </a:path>
            </a:pathLst>
          </a:custGeom>
          <a:solidFill>
            <a:srgbClr val="27272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5119331" y="57149"/>
            <a:ext cx="3838931" cy="1085850"/>
          </a:xfrm>
          <a:custGeom>
            <a:avLst/>
            <a:gdLst/>
            <a:ahLst/>
            <a:cxnLst/>
            <a:rect l="0" t="0" r="0" b="0"/>
            <a:pathLst>
              <a:path w="3838931" h="10858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3724631" y="0"/>
                </a:moveTo>
                <a:lnTo>
                  <a:pt x="114300" y="0"/>
                </a:lnTo>
                <a:moveTo>
                  <a:pt x="3838931" y="114300"/>
                </a:moveTo>
                <a:cubicBezTo>
                  <a:pt x="3838931" y="51174"/>
                  <a:pt x="3787757" y="0"/>
                  <a:pt x="3724631" y="0"/>
                </a:cubicBezTo>
                <a:moveTo>
                  <a:pt x="3838931" y="971550"/>
                </a:moveTo>
                <a:lnTo>
                  <a:pt x="3838931" y="114300"/>
                </a:lnTo>
                <a:moveTo>
                  <a:pt x="3724631" y="1085850"/>
                </a:moveTo>
                <a:cubicBezTo>
                  <a:pt x="3787757" y="1085850"/>
                  <a:pt x="3838931" y="1034675"/>
                  <a:pt x="3838931" y="971550"/>
                </a:cubicBezTo>
                <a:moveTo>
                  <a:pt x="3724631" y="1085850"/>
                </a:moveTo>
                <a:lnTo>
                  <a:pt x="114300" y="1085850"/>
                </a:lnTo>
                <a:moveTo>
                  <a:pt x="114300" y="1085850"/>
                </a:moveTo>
                <a:cubicBezTo>
                  <a:pt x="51174" y="1085850"/>
                  <a:pt x="0" y="1034675"/>
                  <a:pt x="0" y="971550"/>
                </a:cubicBezTo>
                <a:moveTo>
                  <a:pt x="0" y="9715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328881" y="247650"/>
            <a:ext cx="887968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El proceso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328881" y="571500"/>
            <a:ext cx="2953940" cy="381000"/>
            <a:chOff x="5143143" y="571500"/>
            <a:chExt cx="2953940" cy="381000"/>
          </a:xfrm>
        </p:grpSpPr>
        <p:sp>
          <p:nvSpPr>
            <p:cNvPr id="9" name="TextBox 8"/>
            <p:cNvSpPr txBox="1"/>
            <p:nvPr/>
          </p:nvSpPr>
          <p:spPr>
            <a:xfrm>
              <a:off x="5143143" y="571500"/>
              <a:ext cx="29539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Devolver el alimento a la boca para volver a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43143" y="762000"/>
              <a:ext cx="29539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masticarlo, tragarlo o escupirlo.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76263" y="371475"/>
            <a:ext cx="3419836" cy="1200150"/>
            <a:chOff x="390525" y="371475"/>
            <a:chExt cx="3419836" cy="1200150"/>
          </a:xfrm>
        </p:grpSpPr>
        <p:sp>
          <p:nvSpPr>
            <p:cNvPr id="12" name="TextBox 11"/>
            <p:cNvSpPr txBox="1"/>
            <p:nvPr/>
          </p:nvSpPr>
          <p:spPr>
            <a:xfrm>
              <a:off x="390525" y="371475"/>
              <a:ext cx="3419836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6B85 Trastorno de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90525" y="771525"/>
              <a:ext cx="3419836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Rumiación-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90525" y="1171575"/>
              <a:ext cx="3419836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Regurgitación</a:t>
              </a: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5119331" y="1371599"/>
            <a:ext cx="3838931" cy="1085850"/>
          </a:xfrm>
          <a:custGeom>
            <a:avLst/>
            <a:gdLst/>
            <a:ahLst/>
            <a:cxnLst/>
            <a:rect l="0" t="0" r="0" b="0"/>
            <a:pathLst>
              <a:path w="3838931" h="10858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3724631" y="0"/>
                </a:moveTo>
                <a:lnTo>
                  <a:pt x="114300" y="0"/>
                </a:lnTo>
                <a:moveTo>
                  <a:pt x="3838931" y="114300"/>
                </a:moveTo>
                <a:cubicBezTo>
                  <a:pt x="3838931" y="51174"/>
                  <a:pt x="3787757" y="0"/>
                  <a:pt x="3724631" y="0"/>
                </a:cubicBezTo>
                <a:moveTo>
                  <a:pt x="3838931" y="971550"/>
                </a:moveTo>
                <a:lnTo>
                  <a:pt x="3838931" y="114300"/>
                </a:lnTo>
                <a:moveTo>
                  <a:pt x="3724631" y="1085850"/>
                </a:moveTo>
                <a:cubicBezTo>
                  <a:pt x="3787757" y="1085850"/>
                  <a:pt x="3838931" y="1034675"/>
                  <a:pt x="3838931" y="971550"/>
                </a:cubicBezTo>
                <a:moveTo>
                  <a:pt x="3724631" y="1085850"/>
                </a:moveTo>
                <a:lnTo>
                  <a:pt x="114300" y="1085850"/>
                </a:lnTo>
                <a:moveTo>
                  <a:pt x="114300" y="1085850"/>
                </a:moveTo>
                <a:cubicBezTo>
                  <a:pt x="51174" y="1085850"/>
                  <a:pt x="0" y="1034675"/>
                  <a:pt x="0" y="971550"/>
                </a:cubicBezTo>
                <a:moveTo>
                  <a:pt x="0" y="9715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328881" y="1562100"/>
            <a:ext cx="1178604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Voluntariedad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5328881" y="1885950"/>
            <a:ext cx="3125752" cy="381000"/>
            <a:chOff x="5143143" y="1885950"/>
            <a:chExt cx="3125752" cy="381000"/>
          </a:xfrm>
        </p:grpSpPr>
        <p:sp>
          <p:nvSpPr>
            <p:cNvPr id="18" name="TextBox 17"/>
            <p:cNvSpPr txBox="1"/>
            <p:nvPr/>
          </p:nvSpPr>
          <p:spPr>
            <a:xfrm>
              <a:off x="5143143" y="1885950"/>
              <a:ext cx="3125752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A menudo se logra contrayendo los músculos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43143" y="2076450"/>
              <a:ext cx="3125752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abdominales o la lengua.</a:t>
              </a:r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5119331" y="2686049"/>
            <a:ext cx="3838931" cy="1085850"/>
          </a:xfrm>
          <a:custGeom>
            <a:avLst/>
            <a:gdLst/>
            <a:ahLst/>
            <a:cxnLst/>
            <a:rect l="0" t="0" r="0" b="0"/>
            <a:pathLst>
              <a:path w="3838931" h="10858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3724631" y="0"/>
                </a:moveTo>
                <a:lnTo>
                  <a:pt x="114300" y="0"/>
                </a:lnTo>
                <a:moveTo>
                  <a:pt x="3838931" y="114300"/>
                </a:moveTo>
                <a:cubicBezTo>
                  <a:pt x="3838931" y="51174"/>
                  <a:pt x="3787757" y="0"/>
                  <a:pt x="3724631" y="0"/>
                </a:cubicBezTo>
                <a:moveTo>
                  <a:pt x="3838931" y="971550"/>
                </a:moveTo>
                <a:lnTo>
                  <a:pt x="3838931" y="114300"/>
                </a:lnTo>
                <a:moveTo>
                  <a:pt x="3724631" y="1085850"/>
                </a:moveTo>
                <a:cubicBezTo>
                  <a:pt x="3787757" y="1085850"/>
                  <a:pt x="3838931" y="1034675"/>
                  <a:pt x="3838931" y="971550"/>
                </a:cubicBezTo>
                <a:moveTo>
                  <a:pt x="3724631" y="1085850"/>
                </a:moveTo>
                <a:lnTo>
                  <a:pt x="114300" y="1085850"/>
                </a:lnTo>
                <a:moveTo>
                  <a:pt x="114300" y="1085850"/>
                </a:moveTo>
                <a:cubicBezTo>
                  <a:pt x="51174" y="1085850"/>
                  <a:pt x="0" y="1034675"/>
                  <a:pt x="0" y="971550"/>
                </a:cubicBezTo>
                <a:moveTo>
                  <a:pt x="0" y="9715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328881" y="2876550"/>
            <a:ext cx="673417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Función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5328881" y="3200400"/>
            <a:ext cx="3419836" cy="381000"/>
            <a:chOff x="5143143" y="3200400"/>
            <a:chExt cx="3419836" cy="381000"/>
          </a:xfrm>
        </p:grpSpPr>
        <p:sp>
          <p:nvSpPr>
            <p:cNvPr id="23" name="TextBox 22"/>
            <p:cNvSpPr txBox="1"/>
            <p:nvPr/>
          </p:nvSpPr>
          <p:spPr>
            <a:xfrm>
              <a:off x="5143143" y="3200400"/>
              <a:ext cx="3419836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Puede tener un efecto autocalmante o de placer, a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143143" y="3390900"/>
              <a:ext cx="3419836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menudo ocultado por vergüenza.</a:t>
              </a: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5119331" y="4000499"/>
            <a:ext cx="3838931" cy="1085850"/>
          </a:xfrm>
          <a:custGeom>
            <a:avLst/>
            <a:gdLst/>
            <a:ahLst/>
            <a:cxnLst/>
            <a:rect l="0" t="0" r="0" b="0"/>
            <a:pathLst>
              <a:path w="3838931" h="10858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3724631" y="0"/>
                </a:moveTo>
                <a:lnTo>
                  <a:pt x="114300" y="0"/>
                </a:lnTo>
                <a:moveTo>
                  <a:pt x="3838931" y="114300"/>
                </a:moveTo>
                <a:cubicBezTo>
                  <a:pt x="3838931" y="51174"/>
                  <a:pt x="3787757" y="0"/>
                  <a:pt x="3724631" y="0"/>
                </a:cubicBezTo>
                <a:moveTo>
                  <a:pt x="3838931" y="971550"/>
                </a:moveTo>
                <a:lnTo>
                  <a:pt x="3838931" y="114300"/>
                </a:lnTo>
                <a:moveTo>
                  <a:pt x="3724631" y="1085850"/>
                </a:moveTo>
                <a:cubicBezTo>
                  <a:pt x="3787757" y="1085850"/>
                  <a:pt x="3838931" y="1034675"/>
                  <a:pt x="3838931" y="971550"/>
                </a:cubicBezTo>
                <a:moveTo>
                  <a:pt x="3724631" y="1085850"/>
                </a:moveTo>
                <a:lnTo>
                  <a:pt x="114300" y="1085850"/>
                </a:lnTo>
                <a:moveTo>
                  <a:pt x="114300" y="1085850"/>
                </a:moveTo>
                <a:cubicBezTo>
                  <a:pt x="51174" y="1085850"/>
                  <a:pt x="0" y="1034675"/>
                  <a:pt x="0" y="971550"/>
                </a:cubicBezTo>
                <a:moveTo>
                  <a:pt x="0" y="9715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328881" y="4191000"/>
            <a:ext cx="810577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Exclusión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6263" y="4543425"/>
            <a:ext cx="412242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Roboto"/>
              </a:rPr>
              <a:t>Regurgitación voluntaria y repetida de alimentos.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5328881" y="4514850"/>
            <a:ext cx="3069793" cy="380999"/>
            <a:chOff x="5143143" y="4514850"/>
            <a:chExt cx="3069793" cy="380999"/>
          </a:xfrm>
        </p:grpSpPr>
        <p:sp>
          <p:nvSpPr>
            <p:cNvPr id="29" name="TextBox 28"/>
            <p:cNvSpPr txBox="1"/>
            <p:nvPr/>
          </p:nvSpPr>
          <p:spPr>
            <a:xfrm>
              <a:off x="5143143" y="4514850"/>
              <a:ext cx="306979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No debe explicarse por condiciones médicas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143143" y="4705350"/>
              <a:ext cx="3069793" cy="1904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como la estenosis esofágica.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43423" y="1492876"/>
            <a:ext cx="2021085" cy="503959"/>
          </a:xfrm>
          <a:custGeom>
            <a:avLst/>
            <a:gdLst/>
            <a:ahLst/>
            <a:cxnLst/>
            <a:rect l="0" t="0" r="0" b="0"/>
            <a:pathLst>
              <a:path w="2021085" h="503959">
                <a:moveTo>
                  <a:pt x="0" y="0"/>
                </a:moveTo>
                <a:lnTo>
                  <a:pt x="2021085" y="0"/>
                </a:lnTo>
                <a:lnTo>
                  <a:pt x="2021085" y="503959"/>
                </a:lnTo>
                <a:lnTo>
                  <a:pt x="0" y="503959"/>
                </a:lnTo>
                <a:lnTo>
                  <a:pt x="0" y="0"/>
                </a:lnTo>
                <a:close/>
              </a:path>
            </a:pathLst>
          </a:custGeom>
          <a:noFill/>
          <a:ln w="7872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698417" y="1492876"/>
            <a:ext cx="2021085" cy="503959"/>
          </a:xfrm>
          <a:custGeom>
            <a:avLst/>
            <a:gdLst/>
            <a:ahLst/>
            <a:cxnLst/>
            <a:rect l="0" t="0" r="0" b="0"/>
            <a:pathLst>
              <a:path w="2021085" h="503959">
                <a:moveTo>
                  <a:pt x="2021085" y="0"/>
                </a:moveTo>
                <a:lnTo>
                  <a:pt x="0" y="0"/>
                </a:lnTo>
                <a:lnTo>
                  <a:pt x="0" y="503959"/>
                </a:lnTo>
                <a:lnTo>
                  <a:pt x="2021085" y="503959"/>
                </a:lnTo>
                <a:lnTo>
                  <a:pt x="2021085" y="0"/>
                </a:lnTo>
                <a:close/>
              </a:path>
            </a:pathLst>
          </a:custGeom>
          <a:noFill/>
          <a:ln w="7872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2186539" y="1996836"/>
            <a:ext cx="377969" cy="2425303"/>
          </a:xfrm>
          <a:custGeom>
            <a:avLst/>
            <a:gdLst/>
            <a:ahLst/>
            <a:cxnLst/>
            <a:rect l="0" t="0" r="0" b="0"/>
            <a:pathLst>
              <a:path w="377969" h="2425303">
                <a:moveTo>
                  <a:pt x="377969" y="0"/>
                </a:moveTo>
                <a:lnTo>
                  <a:pt x="377969" y="2425303"/>
                </a:lnTo>
                <a:lnTo>
                  <a:pt x="0" y="2425303"/>
                </a:lnTo>
                <a:lnTo>
                  <a:pt x="0" y="0"/>
                </a:lnTo>
                <a:lnTo>
                  <a:pt x="377969" y="0"/>
                </a:lnTo>
                <a:close/>
              </a:path>
            </a:pathLst>
          </a:custGeom>
          <a:noFill/>
          <a:ln w="7872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698416" y="1996836"/>
            <a:ext cx="377969" cy="2425303"/>
          </a:xfrm>
          <a:custGeom>
            <a:avLst/>
            <a:gdLst/>
            <a:ahLst/>
            <a:cxnLst/>
            <a:rect l="0" t="0" r="0" b="0"/>
            <a:pathLst>
              <a:path w="377969" h="2425303">
                <a:moveTo>
                  <a:pt x="0" y="0"/>
                </a:moveTo>
                <a:lnTo>
                  <a:pt x="0" y="2425303"/>
                </a:lnTo>
                <a:lnTo>
                  <a:pt x="377969" y="2425303"/>
                </a:lnTo>
                <a:lnTo>
                  <a:pt x="377969" y="0"/>
                </a:lnTo>
                <a:lnTo>
                  <a:pt x="0" y="0"/>
                </a:lnTo>
                <a:close/>
              </a:path>
            </a:pathLst>
          </a:custGeom>
          <a:noFill/>
          <a:ln w="7872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802730" y="1555890"/>
            <a:ext cx="1679733" cy="377931"/>
            <a:chOff x="814517" y="1741534"/>
            <a:chExt cx="1679733" cy="377931"/>
          </a:xfrm>
        </p:grpSpPr>
        <p:sp>
          <p:nvSpPr>
            <p:cNvPr id="6" name="TextBox 5"/>
            <p:cNvSpPr txBox="1"/>
            <p:nvPr/>
          </p:nvSpPr>
          <p:spPr>
            <a:xfrm>
              <a:off x="814517" y="1741534"/>
              <a:ext cx="1679733" cy="1889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99539"/>
                  </a:solidFill>
                  <a:latin typeface="Roboto"/>
                </a:rPr>
                <a:t>Trastornos Alimentarios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14517" y="1930509"/>
              <a:ext cx="1679733" cy="18895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99539"/>
                  </a:solidFill>
                  <a:latin typeface="Roboto"/>
                </a:rPr>
                <a:t>(TCA)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780462" y="1650368"/>
            <a:ext cx="1844163" cy="18898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0">
                <a:solidFill>
                  <a:srgbClr val="4F92FF"/>
                </a:solidFill>
                <a:latin typeface="Roboto"/>
              </a:rPr>
              <a:t>Condiciones Concurrentes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738" y="185831"/>
            <a:ext cx="6990635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100" b="1">
                <a:solidFill>
                  <a:srgbClr val="FFFFFF"/>
                </a:solidFill>
                <a:latin typeface="Roboto"/>
              </a:rPr>
              <a:t>Diagnóstico Diferencial y Comorbilidad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49534" y="2185820"/>
            <a:ext cx="241594" cy="240687"/>
          </a:xfrm>
          <a:custGeom>
            <a:avLst/>
            <a:gdLst/>
            <a:ahLst/>
            <a:cxnLst/>
            <a:rect l="0" t="0" r="0" b="0"/>
            <a:pathLst>
              <a:path w="241594" h="240687">
                <a:moveTo>
                  <a:pt x="241594" y="11384"/>
                </a:moveTo>
                <a:cubicBezTo>
                  <a:pt x="236797" y="12260"/>
                  <a:pt x="231999" y="13077"/>
                  <a:pt x="227199" y="13836"/>
                </a:cubicBezTo>
                <a:moveTo>
                  <a:pt x="10384" y="11291"/>
                </a:moveTo>
                <a:cubicBezTo>
                  <a:pt x="15181" y="12167"/>
                  <a:pt x="19979" y="12984"/>
                  <a:pt x="24779" y="13742"/>
                </a:cubicBezTo>
                <a:moveTo>
                  <a:pt x="198623" y="17882"/>
                </a:moveTo>
                <a:cubicBezTo>
                  <a:pt x="150372" y="23796"/>
                  <a:pt x="101992" y="23796"/>
                  <a:pt x="53741" y="17882"/>
                </a:cubicBezTo>
                <a:moveTo>
                  <a:pt x="241594" y="240594"/>
                </a:moveTo>
                <a:cubicBezTo>
                  <a:pt x="236797" y="239718"/>
                  <a:pt x="231999" y="238901"/>
                  <a:pt x="227199" y="238142"/>
                </a:cubicBezTo>
                <a:moveTo>
                  <a:pt x="10384" y="240687"/>
                </a:moveTo>
                <a:cubicBezTo>
                  <a:pt x="15181" y="239812"/>
                  <a:pt x="19979" y="238995"/>
                  <a:pt x="24779" y="238237"/>
                </a:cubicBezTo>
                <a:moveTo>
                  <a:pt x="198623" y="234096"/>
                </a:moveTo>
                <a:cubicBezTo>
                  <a:pt x="150372" y="228182"/>
                  <a:pt x="101992" y="228183"/>
                  <a:pt x="53741" y="234096"/>
                </a:cubicBezTo>
                <a:moveTo>
                  <a:pt x="0" y="0"/>
                </a:moveTo>
                <a:moveTo>
                  <a:pt x="86382" y="162865"/>
                </a:moveTo>
                <a:lnTo>
                  <a:pt x="98125" y="162865"/>
                </a:lnTo>
                <a:moveTo>
                  <a:pt x="0" y="0"/>
                </a:moveTo>
                <a:moveTo>
                  <a:pt x="86382" y="125988"/>
                </a:moveTo>
                <a:lnTo>
                  <a:pt x="98125" y="125988"/>
                </a:lnTo>
                <a:moveTo>
                  <a:pt x="0" y="0"/>
                </a:moveTo>
                <a:moveTo>
                  <a:pt x="86382" y="89113"/>
                </a:moveTo>
                <a:lnTo>
                  <a:pt x="98125" y="89113"/>
                </a:lnTo>
                <a:moveTo>
                  <a:pt x="0" y="0"/>
                </a:moveTo>
                <a:moveTo>
                  <a:pt x="174855" y="192662"/>
                </a:moveTo>
                <a:lnTo>
                  <a:pt x="177872" y="156464"/>
                </a:lnTo>
                <a:lnTo>
                  <a:pt x="192954" y="156464"/>
                </a:lnTo>
                <a:lnTo>
                  <a:pt x="192954" y="135348"/>
                </a:lnTo>
                <a:cubicBezTo>
                  <a:pt x="192954" y="127348"/>
                  <a:pt x="189776" y="119675"/>
                  <a:pt x="184119" y="114018"/>
                </a:cubicBezTo>
                <a:cubicBezTo>
                  <a:pt x="178462" y="108361"/>
                  <a:pt x="170789" y="105183"/>
                  <a:pt x="162789" y="105183"/>
                </a:cubicBezTo>
                <a:cubicBezTo>
                  <a:pt x="154789" y="105183"/>
                  <a:pt x="147117" y="108361"/>
                  <a:pt x="141460" y="114018"/>
                </a:cubicBezTo>
                <a:cubicBezTo>
                  <a:pt x="135803" y="119675"/>
                  <a:pt x="132625" y="127348"/>
                  <a:pt x="132625" y="135348"/>
                </a:cubicBezTo>
                <a:lnTo>
                  <a:pt x="132625" y="156464"/>
                </a:lnTo>
                <a:lnTo>
                  <a:pt x="147707" y="156464"/>
                </a:lnTo>
                <a:lnTo>
                  <a:pt x="150723" y="192662"/>
                </a:lnTo>
                <a:close/>
                <a:moveTo>
                  <a:pt x="162792" y="105183"/>
                </a:moveTo>
                <a:cubicBezTo>
                  <a:pt x="175097" y="105183"/>
                  <a:pt x="185072" y="95208"/>
                  <a:pt x="185072" y="82903"/>
                </a:cubicBezTo>
                <a:cubicBezTo>
                  <a:pt x="185072" y="70598"/>
                  <a:pt x="175097" y="60623"/>
                  <a:pt x="162792" y="60623"/>
                </a:cubicBezTo>
                <a:cubicBezTo>
                  <a:pt x="150488" y="60623"/>
                  <a:pt x="140513" y="70598"/>
                  <a:pt x="140513" y="82903"/>
                </a:cubicBezTo>
                <a:cubicBezTo>
                  <a:pt x="140513" y="95208"/>
                  <a:pt x="150488" y="105183"/>
                  <a:pt x="162792" y="105183"/>
                </a:cubicBezTo>
                <a:close/>
                <a:moveTo>
                  <a:pt x="64275" y="54973"/>
                </a:moveTo>
                <a:lnTo>
                  <a:pt x="96718" y="54973"/>
                </a:lnTo>
                <a:cubicBezTo>
                  <a:pt x="96718" y="54973"/>
                  <a:pt x="101967" y="54973"/>
                  <a:pt x="101967" y="60223"/>
                </a:cubicBezTo>
                <a:lnTo>
                  <a:pt x="101967" y="191745"/>
                </a:lnTo>
                <a:cubicBezTo>
                  <a:pt x="101967" y="191745"/>
                  <a:pt x="101967" y="196995"/>
                  <a:pt x="96718" y="196995"/>
                </a:cubicBezTo>
                <a:lnTo>
                  <a:pt x="64275" y="196995"/>
                </a:lnTo>
                <a:cubicBezTo>
                  <a:pt x="64275" y="196995"/>
                  <a:pt x="59026" y="196995"/>
                  <a:pt x="59026" y="191745"/>
                </a:cubicBezTo>
                <a:lnTo>
                  <a:pt x="59026" y="60223"/>
                </a:lnTo>
                <a:cubicBezTo>
                  <a:pt x="59026" y="60223"/>
                  <a:pt x="59026" y="54973"/>
                  <a:pt x="64275" y="54973"/>
                </a:cubicBezTo>
              </a:path>
            </a:pathLst>
          </a:custGeom>
          <a:noFill/>
          <a:ln w="7872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3773696" y="2191017"/>
            <a:ext cx="234444" cy="241532"/>
          </a:xfrm>
          <a:custGeom>
            <a:avLst/>
            <a:gdLst/>
            <a:ahLst/>
            <a:cxnLst/>
            <a:rect l="0" t="0" r="0" b="0"/>
            <a:pathLst>
              <a:path w="234444" h="241532">
                <a:moveTo>
                  <a:pt x="123364" y="52"/>
                </a:moveTo>
                <a:cubicBezTo>
                  <a:pt x="167657" y="0"/>
                  <a:pt x="206948" y="28467"/>
                  <a:pt x="220696" y="70572"/>
                </a:cubicBezTo>
                <a:cubicBezTo>
                  <a:pt x="234444" y="112677"/>
                  <a:pt x="219523" y="158846"/>
                  <a:pt x="183735" y="184942"/>
                </a:cubicBezTo>
                <a:lnTo>
                  <a:pt x="183735" y="241532"/>
                </a:lnTo>
                <a:lnTo>
                  <a:pt x="78743" y="241532"/>
                </a:lnTo>
                <a:lnTo>
                  <a:pt x="78743" y="210035"/>
                </a:lnTo>
                <a:lnTo>
                  <a:pt x="66984" y="210035"/>
                </a:lnTo>
                <a:cubicBezTo>
                  <a:pt x="49588" y="210035"/>
                  <a:pt x="35487" y="195933"/>
                  <a:pt x="35487" y="178537"/>
                </a:cubicBezTo>
                <a:lnTo>
                  <a:pt x="35487" y="147040"/>
                </a:lnTo>
                <a:lnTo>
                  <a:pt x="0" y="147040"/>
                </a:lnTo>
                <a:cubicBezTo>
                  <a:pt x="22993" y="77955"/>
                  <a:pt x="36222" y="52"/>
                  <a:pt x="123364" y="52"/>
                </a:cubicBezTo>
                <a:close/>
                <a:moveTo>
                  <a:pt x="112865" y="90659"/>
                </a:moveTo>
                <a:cubicBezTo>
                  <a:pt x="112865" y="97908"/>
                  <a:pt x="118741" y="103783"/>
                  <a:pt x="125989" y="103783"/>
                </a:cubicBezTo>
                <a:cubicBezTo>
                  <a:pt x="133237" y="103783"/>
                  <a:pt x="139113" y="97908"/>
                  <a:pt x="139113" y="90659"/>
                </a:cubicBezTo>
                <a:cubicBezTo>
                  <a:pt x="139113" y="83411"/>
                  <a:pt x="133237" y="77535"/>
                  <a:pt x="125989" y="77535"/>
                </a:cubicBezTo>
                <a:cubicBezTo>
                  <a:pt x="118741" y="77535"/>
                  <a:pt x="112865" y="83411"/>
                  <a:pt x="112865" y="90659"/>
                </a:cubicBezTo>
                <a:moveTo>
                  <a:pt x="137118" y="39843"/>
                </a:moveTo>
                <a:cubicBezTo>
                  <a:pt x="135551" y="35053"/>
                  <a:pt x="131082" y="31812"/>
                  <a:pt x="126042" y="31812"/>
                </a:cubicBezTo>
                <a:cubicBezTo>
                  <a:pt x="121001" y="31812"/>
                  <a:pt x="116532" y="35053"/>
                  <a:pt x="114965" y="39843"/>
                </a:cubicBezTo>
                <a:lnTo>
                  <a:pt x="111185" y="52547"/>
                </a:lnTo>
                <a:cubicBezTo>
                  <a:pt x="109862" y="57039"/>
                  <a:pt x="105225" y="59682"/>
                  <a:pt x="100686" y="58532"/>
                </a:cubicBezTo>
                <a:lnTo>
                  <a:pt x="87772" y="55487"/>
                </a:lnTo>
                <a:cubicBezTo>
                  <a:pt x="82559" y="53982"/>
                  <a:pt x="76993" y="56240"/>
                  <a:pt x="74301" y="60951"/>
                </a:cubicBezTo>
                <a:cubicBezTo>
                  <a:pt x="71609" y="65662"/>
                  <a:pt x="72490" y="71603"/>
                  <a:pt x="76433" y="75331"/>
                </a:cubicBezTo>
                <a:lnTo>
                  <a:pt x="85463" y="85095"/>
                </a:lnTo>
                <a:cubicBezTo>
                  <a:pt x="88520" y="88459"/>
                  <a:pt x="88520" y="93595"/>
                  <a:pt x="85463" y="96959"/>
                </a:cubicBezTo>
                <a:lnTo>
                  <a:pt x="76433" y="106723"/>
                </a:lnTo>
                <a:cubicBezTo>
                  <a:pt x="72995" y="110497"/>
                  <a:pt x="72384" y="116059"/>
                  <a:pt x="74923" y="120489"/>
                </a:cubicBezTo>
                <a:cubicBezTo>
                  <a:pt x="77461" y="124919"/>
                  <a:pt x="82568" y="127205"/>
                  <a:pt x="87562" y="126146"/>
                </a:cubicBezTo>
                <a:lnTo>
                  <a:pt x="100476" y="123102"/>
                </a:lnTo>
                <a:cubicBezTo>
                  <a:pt x="105016" y="121952"/>
                  <a:pt x="109652" y="124595"/>
                  <a:pt x="110975" y="129086"/>
                </a:cubicBezTo>
                <a:lnTo>
                  <a:pt x="114755" y="141790"/>
                </a:lnTo>
                <a:cubicBezTo>
                  <a:pt x="116213" y="146752"/>
                  <a:pt x="120765" y="150160"/>
                  <a:pt x="125937" y="150160"/>
                </a:cubicBezTo>
                <a:cubicBezTo>
                  <a:pt x="131108" y="150160"/>
                  <a:pt x="135661" y="146752"/>
                  <a:pt x="137118" y="141790"/>
                </a:cubicBezTo>
                <a:lnTo>
                  <a:pt x="140583" y="128666"/>
                </a:lnTo>
                <a:cubicBezTo>
                  <a:pt x="141860" y="124138"/>
                  <a:pt x="146535" y="121472"/>
                  <a:pt x="151082" y="122682"/>
                </a:cubicBezTo>
                <a:lnTo>
                  <a:pt x="163996" y="125727"/>
                </a:lnTo>
                <a:cubicBezTo>
                  <a:pt x="168991" y="126785"/>
                  <a:pt x="174098" y="124499"/>
                  <a:pt x="176636" y="120069"/>
                </a:cubicBezTo>
                <a:cubicBezTo>
                  <a:pt x="179174" y="115639"/>
                  <a:pt x="178564" y="110077"/>
                  <a:pt x="175125" y="106303"/>
                </a:cubicBezTo>
                <a:lnTo>
                  <a:pt x="166201" y="96539"/>
                </a:lnTo>
                <a:cubicBezTo>
                  <a:pt x="163041" y="93215"/>
                  <a:pt x="163041" y="87998"/>
                  <a:pt x="166201" y="84675"/>
                </a:cubicBezTo>
                <a:lnTo>
                  <a:pt x="175545" y="74911"/>
                </a:lnTo>
                <a:cubicBezTo>
                  <a:pt x="178984" y="71137"/>
                  <a:pt x="179594" y="65575"/>
                  <a:pt x="177056" y="61145"/>
                </a:cubicBezTo>
                <a:cubicBezTo>
                  <a:pt x="174518" y="56715"/>
                  <a:pt x="169411" y="54429"/>
                  <a:pt x="164416" y="55487"/>
                </a:cubicBezTo>
                <a:lnTo>
                  <a:pt x="151502" y="58532"/>
                </a:lnTo>
                <a:cubicBezTo>
                  <a:pt x="146955" y="59741"/>
                  <a:pt x="142279" y="57076"/>
                  <a:pt x="141003" y="52547"/>
                </a:cubicBezTo>
                <a:close/>
              </a:path>
            </a:pathLst>
          </a:custGeom>
          <a:noFill/>
          <a:ln w="7872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6" name="Group 15"/>
          <p:cNvGrpSpPr/>
          <p:nvPr/>
        </p:nvGrpSpPr>
        <p:grpSpPr>
          <a:xfrm>
            <a:off x="739432" y="2185842"/>
            <a:ext cx="1302067" cy="377922"/>
            <a:chOff x="751219" y="2371486"/>
            <a:chExt cx="1302067" cy="377922"/>
          </a:xfrm>
        </p:grpSpPr>
        <p:sp>
          <p:nvSpPr>
            <p:cNvPr id="13" name="TextBox 12"/>
            <p:cNvSpPr txBox="1"/>
            <p:nvPr/>
          </p:nvSpPr>
          <p:spPr>
            <a:xfrm>
              <a:off x="751219" y="2371486"/>
              <a:ext cx="1302067" cy="1260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800" b="0">
                  <a:solidFill>
                    <a:srgbClr val="F99539"/>
                  </a:solidFill>
                  <a:latin typeface="Roboto"/>
                </a:rPr>
                <a:t>La conducta está ligada a la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1219" y="2497501"/>
              <a:ext cx="1302067" cy="1259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800" b="0">
                  <a:solidFill>
                    <a:srgbClr val="F99539"/>
                  </a:solidFill>
                  <a:latin typeface="Roboto"/>
                </a:rPr>
                <a:t>imagen corporal y el peso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51219" y="2623422"/>
              <a:ext cx="1302067" cy="1259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800" b="0">
                  <a:solidFill>
                    <a:srgbClr val="F99539"/>
                  </a:solidFill>
                  <a:latin typeface="Roboto"/>
                </a:rPr>
                <a:t>global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790172" y="2248831"/>
            <a:ext cx="682580" cy="251954"/>
            <a:chOff x="2801959" y="2434475"/>
            <a:chExt cx="682580" cy="251954"/>
          </a:xfrm>
        </p:grpSpPr>
        <p:sp>
          <p:nvSpPr>
            <p:cNvPr id="17" name="TextBox 16"/>
            <p:cNvSpPr txBox="1"/>
            <p:nvPr/>
          </p:nvSpPr>
          <p:spPr>
            <a:xfrm>
              <a:off x="2801959" y="2434475"/>
              <a:ext cx="682580" cy="1260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Foco principal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01959" y="2560490"/>
              <a:ext cx="682580" cy="12593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del síntoma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221426" y="2185842"/>
            <a:ext cx="1101804" cy="377922"/>
            <a:chOff x="4233213" y="2371486"/>
            <a:chExt cx="1101804" cy="377922"/>
          </a:xfrm>
        </p:grpSpPr>
        <p:sp>
          <p:nvSpPr>
            <p:cNvPr id="20" name="TextBox 19"/>
            <p:cNvSpPr txBox="1"/>
            <p:nvPr/>
          </p:nvSpPr>
          <p:spPr>
            <a:xfrm>
              <a:off x="4233213" y="2371486"/>
              <a:ext cx="1101804" cy="1260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800" b="0">
                  <a:solidFill>
                    <a:srgbClr val="4F92FF"/>
                  </a:solidFill>
                  <a:latin typeface="Roboto"/>
                </a:rPr>
                <a:t>El síntoma se deriva de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233213" y="2497501"/>
              <a:ext cx="1101804" cy="1259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800" b="0">
                  <a:solidFill>
                    <a:srgbClr val="4F92FF"/>
                  </a:solidFill>
                  <a:latin typeface="Roboto"/>
                </a:rPr>
                <a:t>estados de ánimo,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233213" y="2623422"/>
              <a:ext cx="1101804" cy="1259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800" b="0">
                  <a:solidFill>
                    <a:srgbClr val="4F92FF"/>
                  </a:solidFill>
                  <a:latin typeface="Roboto"/>
                </a:rPr>
                <a:t>obsesiones o delirios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522363" y="1986061"/>
            <a:ext cx="2150983" cy="571452"/>
            <a:chOff x="6534150" y="2171705"/>
            <a:chExt cx="2150983" cy="571452"/>
          </a:xfrm>
        </p:grpSpPr>
        <p:sp>
          <p:nvSpPr>
            <p:cNvPr id="24" name="TextBox 23"/>
            <p:cNvSpPr txBox="1"/>
            <p:nvPr/>
          </p:nvSpPr>
          <p:spPr>
            <a:xfrm>
              <a:off x="6534150" y="2171705"/>
              <a:ext cx="215098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Depresión: Pérdida de apetito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534150" y="2362205"/>
              <a:ext cx="215098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ligada al estado de ánimo, no a la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534150" y="2552705"/>
              <a:ext cx="2150983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imagen.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860037" y="2626788"/>
            <a:ext cx="1181461" cy="944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600" b="0">
                <a:solidFill>
                  <a:srgbClr val="FFFFFF"/>
                </a:solidFill>
                <a:latin typeface="Roboto"/>
              </a:rPr>
              <a:t>Preocupación central por la figura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21426" y="2626788"/>
            <a:ext cx="1298143" cy="944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600" b="0">
                <a:solidFill>
                  <a:srgbClr val="FFFFFF"/>
                </a:solidFill>
                <a:latin typeface="Roboto"/>
              </a:rPr>
              <a:t>Origen psicopatológico ajeno al peso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249534" y="2973260"/>
            <a:ext cx="239030" cy="244105"/>
          </a:xfrm>
          <a:custGeom>
            <a:avLst/>
            <a:gdLst/>
            <a:ahLst/>
            <a:cxnLst/>
            <a:rect l="0" t="0" r="0" b="0"/>
            <a:pathLst>
              <a:path w="239030" h="244105">
                <a:moveTo>
                  <a:pt x="69600" y="244105"/>
                </a:moveTo>
                <a:lnTo>
                  <a:pt x="69600" y="183994"/>
                </a:lnTo>
                <a:cubicBezTo>
                  <a:pt x="59768" y="174885"/>
                  <a:pt x="52142" y="163734"/>
                  <a:pt x="47215" y="151393"/>
                </a:cubicBezTo>
                <a:moveTo>
                  <a:pt x="170344" y="244105"/>
                </a:moveTo>
                <a:lnTo>
                  <a:pt x="170344" y="215320"/>
                </a:lnTo>
                <a:lnTo>
                  <a:pt x="184735" y="215320"/>
                </a:lnTo>
                <a:cubicBezTo>
                  <a:pt x="192369" y="215320"/>
                  <a:pt x="199691" y="212288"/>
                  <a:pt x="205089" y="206890"/>
                </a:cubicBezTo>
                <a:cubicBezTo>
                  <a:pt x="210486" y="201492"/>
                  <a:pt x="213520" y="194171"/>
                  <a:pt x="213520" y="186537"/>
                </a:cubicBezTo>
                <a:lnTo>
                  <a:pt x="213520" y="157753"/>
                </a:lnTo>
                <a:lnTo>
                  <a:pt x="231749" y="157753"/>
                </a:lnTo>
                <a:cubicBezTo>
                  <a:pt x="232917" y="157751"/>
                  <a:pt x="234068" y="157466"/>
                  <a:pt x="235100" y="156921"/>
                </a:cubicBezTo>
                <a:cubicBezTo>
                  <a:pt x="236133" y="156376"/>
                  <a:pt x="237018" y="155587"/>
                  <a:pt x="237679" y="154625"/>
                </a:cubicBezTo>
                <a:cubicBezTo>
                  <a:pt x="238340" y="153662"/>
                  <a:pt x="238756" y="152552"/>
                  <a:pt x="238894" y="151393"/>
                </a:cubicBezTo>
                <a:cubicBezTo>
                  <a:pt x="239030" y="150233"/>
                  <a:pt x="238883" y="149057"/>
                  <a:pt x="238466" y="147967"/>
                </a:cubicBezTo>
                <a:cubicBezTo>
                  <a:pt x="217901" y="94620"/>
                  <a:pt x="204168" y="46200"/>
                  <a:pt x="159430" y="32245"/>
                </a:cubicBezTo>
                <a:moveTo>
                  <a:pt x="13029" y="32284"/>
                </a:moveTo>
                <a:cubicBezTo>
                  <a:pt x="13029" y="45766"/>
                  <a:pt x="22524" y="56695"/>
                  <a:pt x="34237" y="56695"/>
                </a:cubicBezTo>
                <a:cubicBezTo>
                  <a:pt x="45950" y="56695"/>
                  <a:pt x="55445" y="45766"/>
                  <a:pt x="55445" y="32284"/>
                </a:cubicBezTo>
                <a:cubicBezTo>
                  <a:pt x="55445" y="18803"/>
                  <a:pt x="45950" y="7874"/>
                  <a:pt x="34237" y="7874"/>
                </a:cubicBezTo>
                <a:cubicBezTo>
                  <a:pt x="22524" y="7874"/>
                  <a:pt x="13029" y="18803"/>
                  <a:pt x="13029" y="32284"/>
                </a:cubicBezTo>
                <a:moveTo>
                  <a:pt x="84295" y="12096"/>
                </a:moveTo>
                <a:lnTo>
                  <a:pt x="84295" y="37696"/>
                </a:lnTo>
                <a:cubicBezTo>
                  <a:pt x="84295" y="48192"/>
                  <a:pt x="94646" y="56701"/>
                  <a:pt x="107414" y="56701"/>
                </a:cubicBezTo>
                <a:cubicBezTo>
                  <a:pt x="120182" y="56701"/>
                  <a:pt x="130532" y="48192"/>
                  <a:pt x="130532" y="37696"/>
                </a:cubicBezTo>
                <a:lnTo>
                  <a:pt x="130532" y="12096"/>
                </a:lnTo>
                <a:moveTo>
                  <a:pt x="0" y="0"/>
                </a:moveTo>
                <a:moveTo>
                  <a:pt x="34240" y="56701"/>
                </a:moveTo>
                <a:lnTo>
                  <a:pt x="34240" y="119460"/>
                </a:lnTo>
                <a:moveTo>
                  <a:pt x="0" y="0"/>
                </a:moveTo>
                <a:moveTo>
                  <a:pt x="107416" y="12096"/>
                </a:moveTo>
                <a:lnTo>
                  <a:pt x="107416" y="119460"/>
                </a:lnTo>
              </a:path>
            </a:pathLst>
          </a:custGeom>
          <a:noFill/>
          <a:ln w="7872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30"/>
          <p:cNvSpPr/>
          <p:nvPr/>
        </p:nvSpPr>
        <p:spPr>
          <a:xfrm>
            <a:off x="3777061" y="2981113"/>
            <a:ext cx="218841" cy="236253"/>
          </a:xfrm>
          <a:custGeom>
            <a:avLst/>
            <a:gdLst/>
            <a:ahLst/>
            <a:cxnLst/>
            <a:rect l="0" t="0" r="0" b="0"/>
            <a:pathLst>
              <a:path w="218841" h="236253">
                <a:moveTo>
                  <a:pt x="33437" y="236253"/>
                </a:moveTo>
                <a:lnTo>
                  <a:pt x="33437" y="170475"/>
                </a:lnTo>
                <a:cubicBezTo>
                  <a:pt x="18930" y="157035"/>
                  <a:pt x="8812" y="139533"/>
                  <a:pt x="4406" y="120255"/>
                </a:cubicBezTo>
                <a:cubicBezTo>
                  <a:pt x="0" y="100976"/>
                  <a:pt x="1509" y="80816"/>
                  <a:pt x="8737" y="62408"/>
                </a:cubicBezTo>
                <a:cubicBezTo>
                  <a:pt x="15965" y="44001"/>
                  <a:pt x="28576" y="28200"/>
                  <a:pt x="44923" y="17071"/>
                </a:cubicBezTo>
                <a:cubicBezTo>
                  <a:pt x="61270" y="5941"/>
                  <a:pt x="80593" y="0"/>
                  <a:pt x="100370" y="22"/>
                </a:cubicBezTo>
                <a:cubicBezTo>
                  <a:pt x="175323" y="22"/>
                  <a:pt x="191502" y="61736"/>
                  <a:pt x="218223" y="131051"/>
                </a:cubicBezTo>
                <a:cubicBezTo>
                  <a:pt x="218680" y="132245"/>
                  <a:pt x="218841" y="133531"/>
                  <a:pt x="218691" y="134800"/>
                </a:cubicBezTo>
                <a:cubicBezTo>
                  <a:pt x="218541" y="136070"/>
                  <a:pt x="218085" y="137283"/>
                  <a:pt x="217362" y="138337"/>
                </a:cubicBezTo>
                <a:cubicBezTo>
                  <a:pt x="216638" y="139391"/>
                  <a:pt x="215670" y="140253"/>
                  <a:pt x="214540" y="140849"/>
                </a:cubicBezTo>
                <a:cubicBezTo>
                  <a:pt x="213409" y="141445"/>
                  <a:pt x="212151" y="141758"/>
                  <a:pt x="210873" y="141760"/>
                </a:cubicBezTo>
                <a:lnTo>
                  <a:pt x="190925" y="141760"/>
                </a:lnTo>
                <a:lnTo>
                  <a:pt x="190925" y="173258"/>
                </a:lnTo>
                <a:cubicBezTo>
                  <a:pt x="190925" y="181612"/>
                  <a:pt x="187606" y="189623"/>
                  <a:pt x="181699" y="195529"/>
                </a:cubicBezTo>
                <a:cubicBezTo>
                  <a:pt x="175792" y="201436"/>
                  <a:pt x="167781" y="204755"/>
                  <a:pt x="159427" y="204755"/>
                </a:cubicBezTo>
                <a:lnTo>
                  <a:pt x="143679" y="204755"/>
                </a:lnTo>
                <a:lnTo>
                  <a:pt x="143679" y="236253"/>
                </a:lnTo>
                <a:moveTo>
                  <a:pt x="189355" y="161308"/>
                </a:moveTo>
                <a:cubicBezTo>
                  <a:pt x="175541" y="156018"/>
                  <a:pt x="154629" y="161305"/>
                  <a:pt x="145559" y="172255"/>
                </a:cubicBezTo>
                <a:moveTo>
                  <a:pt x="157741" y="96750"/>
                </a:moveTo>
                <a:cubicBezTo>
                  <a:pt x="155561" y="96750"/>
                  <a:pt x="153793" y="94982"/>
                  <a:pt x="153793" y="92801"/>
                </a:cubicBezTo>
                <a:cubicBezTo>
                  <a:pt x="153793" y="90620"/>
                  <a:pt x="155561" y="88852"/>
                  <a:pt x="157741" y="88852"/>
                </a:cubicBezTo>
                <a:moveTo>
                  <a:pt x="157743" y="88852"/>
                </a:moveTo>
                <a:cubicBezTo>
                  <a:pt x="159924" y="88852"/>
                  <a:pt x="161692" y="90620"/>
                  <a:pt x="161692" y="92801"/>
                </a:cubicBezTo>
                <a:cubicBezTo>
                  <a:pt x="161692" y="94982"/>
                  <a:pt x="159924" y="96750"/>
                  <a:pt x="157743" y="96750"/>
                </a:cubicBezTo>
              </a:path>
            </a:pathLst>
          </a:custGeom>
          <a:noFill/>
          <a:ln w="7872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ounded Rectangle 31"/>
          <p:cNvSpPr/>
          <p:nvPr/>
        </p:nvSpPr>
        <p:spPr>
          <a:xfrm>
            <a:off x="6360438" y="2871834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6"/>
                  <a:pt x="12793" y="57150"/>
                  <a:pt x="28575" y="57150"/>
                </a:cubicBezTo>
                <a:cubicBezTo>
                  <a:pt x="44356" y="57150"/>
                  <a:pt x="57150" y="44356"/>
                  <a:pt x="57150" y="28575"/>
                </a:cubicBezTo>
                <a:cubicBezTo>
                  <a:pt x="57150" y="12793"/>
                  <a:pt x="44356" y="0"/>
                  <a:pt x="28575" y="0"/>
                </a:cubicBezTo>
                <a:cubicBezTo>
                  <a:pt x="12793" y="0"/>
                  <a:pt x="0" y="12793"/>
                  <a:pt x="0" y="28575"/>
                </a:cubicBez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36" name="Group 35"/>
          <p:cNvGrpSpPr/>
          <p:nvPr/>
        </p:nvGrpSpPr>
        <p:grpSpPr>
          <a:xfrm>
            <a:off x="876944" y="2973278"/>
            <a:ext cx="1164555" cy="377922"/>
            <a:chOff x="888731" y="3158922"/>
            <a:chExt cx="1164555" cy="377922"/>
          </a:xfrm>
        </p:grpSpPr>
        <p:sp>
          <p:nvSpPr>
            <p:cNvPr id="33" name="TextBox 32"/>
            <p:cNvSpPr txBox="1"/>
            <p:nvPr/>
          </p:nvSpPr>
          <p:spPr>
            <a:xfrm>
              <a:off x="888731" y="3158922"/>
              <a:ext cx="1164555" cy="1260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800" b="0">
                  <a:solidFill>
                    <a:srgbClr val="F99539"/>
                  </a:solidFill>
                  <a:latin typeface="Roboto"/>
                </a:rPr>
                <a:t>Restricción voluntaria o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88731" y="3284937"/>
              <a:ext cx="1164555" cy="1259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800" b="0">
                  <a:solidFill>
                    <a:srgbClr val="F99539"/>
                  </a:solidFill>
                  <a:latin typeface="Roboto"/>
                </a:rPr>
                <a:t>alterada para controlar la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88731" y="3410858"/>
              <a:ext cx="1164555" cy="1259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800" b="0">
                  <a:solidFill>
                    <a:srgbClr val="F99539"/>
                  </a:solidFill>
                  <a:latin typeface="Roboto"/>
                </a:rPr>
                <a:t>forma física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221426" y="2973278"/>
            <a:ext cx="1419225" cy="377922"/>
            <a:chOff x="4233213" y="3158922"/>
            <a:chExt cx="1419225" cy="377922"/>
          </a:xfrm>
        </p:grpSpPr>
        <p:sp>
          <p:nvSpPr>
            <p:cNvPr id="37" name="TextBox 36"/>
            <p:cNvSpPr txBox="1"/>
            <p:nvPr/>
          </p:nvSpPr>
          <p:spPr>
            <a:xfrm>
              <a:off x="4233213" y="3158922"/>
              <a:ext cx="1419225" cy="1260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800" b="0">
                  <a:solidFill>
                    <a:srgbClr val="4F92FF"/>
                  </a:solidFill>
                  <a:latin typeface="Roboto"/>
                </a:rPr>
                <a:t>Pérdida de apetito o rechazo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33213" y="3284937"/>
              <a:ext cx="1419225" cy="1259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800" b="0">
                  <a:solidFill>
                    <a:srgbClr val="4F92FF"/>
                  </a:solidFill>
                  <a:latin typeface="Roboto"/>
                </a:rPr>
                <a:t>por causas externas al control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233213" y="3410858"/>
              <a:ext cx="1419225" cy="1259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800" b="0">
                  <a:solidFill>
                    <a:srgbClr val="4F92FF"/>
                  </a:solidFill>
                  <a:latin typeface="Roboto"/>
                </a:rPr>
                <a:t>del peso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522363" y="2786110"/>
            <a:ext cx="2242899" cy="571452"/>
            <a:chOff x="6534150" y="2971754"/>
            <a:chExt cx="2242899" cy="571452"/>
          </a:xfrm>
        </p:grpSpPr>
        <p:sp>
          <p:nvSpPr>
            <p:cNvPr id="41" name="TextBox 40"/>
            <p:cNvSpPr txBox="1"/>
            <p:nvPr/>
          </p:nvSpPr>
          <p:spPr>
            <a:xfrm>
              <a:off x="6534150" y="2971754"/>
              <a:ext cx="2242899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TOC: Pensamientos repetitivos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534150" y="3162254"/>
              <a:ext cx="2242899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sobre comida que funcionan como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534150" y="3352754"/>
              <a:ext cx="2242899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obsesiones.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795944" y="3036269"/>
            <a:ext cx="671036" cy="377922"/>
            <a:chOff x="2807731" y="3221913"/>
            <a:chExt cx="671036" cy="377922"/>
          </a:xfrm>
        </p:grpSpPr>
        <p:sp>
          <p:nvSpPr>
            <p:cNvPr id="45" name="TextBox 44"/>
            <p:cNvSpPr txBox="1"/>
            <p:nvPr/>
          </p:nvSpPr>
          <p:spPr>
            <a:xfrm>
              <a:off x="2807731" y="3221913"/>
              <a:ext cx="671036" cy="1260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Naturaleza de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807731" y="3347928"/>
              <a:ext cx="671036" cy="1259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la restricción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807731" y="3473849"/>
              <a:ext cx="671036" cy="1259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alimentaria</a:t>
              </a: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930284" y="3414228"/>
            <a:ext cx="1111215" cy="944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600" b="0">
                <a:solidFill>
                  <a:srgbClr val="FFFFFF"/>
                </a:solidFill>
                <a:latin typeface="Roboto"/>
              </a:rPr>
              <a:t>Control deliberado de la ingesta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221426" y="3414228"/>
            <a:ext cx="1122406" cy="944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600" b="0">
                <a:solidFill>
                  <a:srgbClr val="FFFFFF"/>
                </a:solidFill>
                <a:latin typeface="Roboto"/>
              </a:rPr>
              <a:t>Rechazo involuntario o delirante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2249534" y="3760691"/>
            <a:ext cx="238236" cy="242117"/>
          </a:xfrm>
          <a:custGeom>
            <a:avLst/>
            <a:gdLst/>
            <a:ahLst/>
            <a:cxnLst/>
            <a:rect l="0" t="0" r="0" b="0"/>
            <a:pathLst>
              <a:path w="238236" h="242117">
                <a:moveTo>
                  <a:pt x="77658" y="242117"/>
                </a:moveTo>
                <a:lnTo>
                  <a:pt x="77658" y="185148"/>
                </a:lnTo>
                <a:cubicBezTo>
                  <a:pt x="69159" y="177274"/>
                  <a:pt x="62400" y="167792"/>
                  <a:pt x="57735" y="157312"/>
                </a:cubicBezTo>
                <a:moveTo>
                  <a:pt x="173137" y="242117"/>
                </a:moveTo>
                <a:lnTo>
                  <a:pt x="173137" y="214837"/>
                </a:lnTo>
                <a:lnTo>
                  <a:pt x="186777" y="214837"/>
                </a:lnTo>
                <a:cubicBezTo>
                  <a:pt x="194012" y="214837"/>
                  <a:pt x="200951" y="211963"/>
                  <a:pt x="206067" y="206846"/>
                </a:cubicBezTo>
                <a:cubicBezTo>
                  <a:pt x="211183" y="201731"/>
                  <a:pt x="214057" y="194792"/>
                  <a:pt x="214057" y="187557"/>
                </a:cubicBezTo>
                <a:lnTo>
                  <a:pt x="214057" y="160277"/>
                </a:lnTo>
                <a:lnTo>
                  <a:pt x="231335" y="160277"/>
                </a:lnTo>
                <a:cubicBezTo>
                  <a:pt x="232441" y="160275"/>
                  <a:pt x="233531" y="160004"/>
                  <a:pt x="234510" y="159488"/>
                </a:cubicBezTo>
                <a:cubicBezTo>
                  <a:pt x="235489" y="158971"/>
                  <a:pt x="236328" y="158225"/>
                  <a:pt x="236954" y="157312"/>
                </a:cubicBezTo>
                <a:cubicBezTo>
                  <a:pt x="237580" y="156400"/>
                  <a:pt x="237975" y="155348"/>
                  <a:pt x="238105" y="154249"/>
                </a:cubicBezTo>
                <a:cubicBezTo>
                  <a:pt x="238236" y="153150"/>
                  <a:pt x="238096" y="152036"/>
                  <a:pt x="237699" y="151002"/>
                </a:cubicBezTo>
                <a:cubicBezTo>
                  <a:pt x="217067" y="97481"/>
                  <a:pt x="203692" y="49192"/>
                  <a:pt x="155034" y="39345"/>
                </a:cubicBezTo>
                <a:moveTo>
                  <a:pt x="73205" y="128631"/>
                </a:moveTo>
                <a:cubicBezTo>
                  <a:pt x="106003" y="128631"/>
                  <a:pt x="132590" y="102044"/>
                  <a:pt x="132590" y="69246"/>
                </a:cubicBezTo>
                <a:cubicBezTo>
                  <a:pt x="132590" y="36449"/>
                  <a:pt x="106003" y="9862"/>
                  <a:pt x="73205" y="9862"/>
                </a:cubicBezTo>
                <a:cubicBezTo>
                  <a:pt x="40408" y="9862"/>
                  <a:pt x="13821" y="36449"/>
                  <a:pt x="13821" y="69246"/>
                </a:cubicBezTo>
                <a:cubicBezTo>
                  <a:pt x="13821" y="102044"/>
                  <a:pt x="40408" y="128631"/>
                  <a:pt x="73205" y="128631"/>
                </a:cubicBezTo>
                <a:close/>
                <a:moveTo>
                  <a:pt x="0" y="0"/>
                </a:moveTo>
                <a:moveTo>
                  <a:pt x="116623" y="109893"/>
                </a:moveTo>
                <a:lnTo>
                  <a:pt x="152145" y="144927"/>
                </a:lnTo>
                <a:moveTo>
                  <a:pt x="73200" y="75087"/>
                </a:moveTo>
                <a:lnTo>
                  <a:pt x="73200" y="67792"/>
                </a:lnTo>
                <a:cubicBezTo>
                  <a:pt x="82715" y="67792"/>
                  <a:pt x="89635" y="60007"/>
                  <a:pt x="89635" y="51357"/>
                </a:cubicBezTo>
                <a:cubicBezTo>
                  <a:pt x="89635" y="41842"/>
                  <a:pt x="81850" y="34923"/>
                  <a:pt x="73200" y="34923"/>
                </a:cubicBezTo>
                <a:cubicBezTo>
                  <a:pt x="63686" y="34923"/>
                  <a:pt x="56766" y="42707"/>
                  <a:pt x="56766" y="51357"/>
                </a:cubicBezTo>
                <a:moveTo>
                  <a:pt x="73202" y="103571"/>
                </a:moveTo>
                <a:cubicBezTo>
                  <a:pt x="72071" y="103571"/>
                  <a:pt x="70941" y="102441"/>
                  <a:pt x="70941" y="101310"/>
                </a:cubicBezTo>
                <a:cubicBezTo>
                  <a:pt x="70941" y="100180"/>
                  <a:pt x="72071" y="99049"/>
                  <a:pt x="73202" y="99049"/>
                </a:cubicBezTo>
                <a:moveTo>
                  <a:pt x="73201" y="99049"/>
                </a:moveTo>
                <a:cubicBezTo>
                  <a:pt x="74332" y="99049"/>
                  <a:pt x="75462" y="100180"/>
                  <a:pt x="75462" y="101310"/>
                </a:cubicBezTo>
                <a:cubicBezTo>
                  <a:pt x="75462" y="102441"/>
                  <a:pt x="74332" y="103571"/>
                  <a:pt x="73201" y="103571"/>
                </a:cubicBezTo>
              </a:path>
            </a:pathLst>
          </a:custGeom>
          <a:noFill/>
          <a:ln w="7872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ounded Rectangle 51"/>
          <p:cNvSpPr/>
          <p:nvPr/>
        </p:nvSpPr>
        <p:spPr>
          <a:xfrm>
            <a:off x="3761412" y="3760691"/>
            <a:ext cx="234491" cy="244105"/>
          </a:xfrm>
          <a:custGeom>
            <a:avLst/>
            <a:gdLst/>
            <a:ahLst/>
            <a:cxnLst/>
            <a:rect l="0" t="0" r="0" b="0"/>
            <a:pathLst>
              <a:path w="234491" h="244105">
                <a:moveTo>
                  <a:pt x="111980" y="141389"/>
                </a:moveTo>
                <a:cubicBezTo>
                  <a:pt x="88873" y="141389"/>
                  <a:pt x="70141" y="122658"/>
                  <a:pt x="70141" y="99550"/>
                </a:cubicBezTo>
                <a:cubicBezTo>
                  <a:pt x="70141" y="76443"/>
                  <a:pt x="88873" y="57710"/>
                  <a:pt x="111980" y="57710"/>
                </a:cubicBezTo>
                <a:cubicBezTo>
                  <a:pt x="135088" y="57710"/>
                  <a:pt x="153820" y="76443"/>
                  <a:pt x="153820" y="99550"/>
                </a:cubicBezTo>
                <a:cubicBezTo>
                  <a:pt x="153820" y="122658"/>
                  <a:pt x="135088" y="141389"/>
                  <a:pt x="111980" y="141389"/>
                </a:cubicBezTo>
                <a:close/>
                <a:moveTo>
                  <a:pt x="0" y="0"/>
                </a:moveTo>
                <a:moveTo>
                  <a:pt x="163244" y="148522"/>
                </a:moveTo>
                <a:lnTo>
                  <a:pt x="142723" y="128040"/>
                </a:lnTo>
                <a:moveTo>
                  <a:pt x="49087" y="244105"/>
                </a:moveTo>
                <a:lnTo>
                  <a:pt x="49087" y="178328"/>
                </a:lnTo>
                <a:cubicBezTo>
                  <a:pt x="34579" y="164888"/>
                  <a:pt x="24462" y="147385"/>
                  <a:pt x="20055" y="128107"/>
                </a:cubicBezTo>
                <a:cubicBezTo>
                  <a:pt x="15649" y="108828"/>
                  <a:pt x="17158" y="88668"/>
                  <a:pt x="24387" y="70261"/>
                </a:cubicBezTo>
                <a:cubicBezTo>
                  <a:pt x="31615" y="51853"/>
                  <a:pt x="44226" y="36053"/>
                  <a:pt x="60573" y="24923"/>
                </a:cubicBezTo>
                <a:cubicBezTo>
                  <a:pt x="76920" y="13793"/>
                  <a:pt x="96243" y="7852"/>
                  <a:pt x="116019" y="7874"/>
                </a:cubicBezTo>
                <a:cubicBezTo>
                  <a:pt x="190973" y="7874"/>
                  <a:pt x="207152" y="69588"/>
                  <a:pt x="233872" y="138903"/>
                </a:cubicBezTo>
                <a:cubicBezTo>
                  <a:pt x="234330" y="140097"/>
                  <a:pt x="234491" y="141383"/>
                  <a:pt x="234340" y="142652"/>
                </a:cubicBezTo>
                <a:cubicBezTo>
                  <a:pt x="234190" y="143922"/>
                  <a:pt x="233735" y="145136"/>
                  <a:pt x="233011" y="146190"/>
                </a:cubicBezTo>
                <a:cubicBezTo>
                  <a:pt x="232288" y="147243"/>
                  <a:pt x="231320" y="148105"/>
                  <a:pt x="230189" y="148701"/>
                </a:cubicBezTo>
                <a:cubicBezTo>
                  <a:pt x="229058" y="149297"/>
                  <a:pt x="227801" y="149610"/>
                  <a:pt x="226523" y="149612"/>
                </a:cubicBezTo>
                <a:lnTo>
                  <a:pt x="206574" y="149612"/>
                </a:lnTo>
                <a:lnTo>
                  <a:pt x="206574" y="181110"/>
                </a:lnTo>
                <a:cubicBezTo>
                  <a:pt x="206574" y="189464"/>
                  <a:pt x="203256" y="197475"/>
                  <a:pt x="197349" y="203382"/>
                </a:cubicBezTo>
                <a:cubicBezTo>
                  <a:pt x="191442" y="209288"/>
                  <a:pt x="183430" y="212607"/>
                  <a:pt x="175077" y="212607"/>
                </a:cubicBezTo>
                <a:lnTo>
                  <a:pt x="159328" y="212607"/>
                </a:lnTo>
                <a:lnTo>
                  <a:pt x="159328" y="244105"/>
                </a:lnTo>
              </a:path>
            </a:pathLst>
          </a:custGeom>
          <a:noFill/>
          <a:ln w="7872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ounded Rectangle 52"/>
          <p:cNvSpPr/>
          <p:nvPr/>
        </p:nvSpPr>
        <p:spPr>
          <a:xfrm>
            <a:off x="6360438" y="3671887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6"/>
                  <a:pt x="12793" y="57150"/>
                  <a:pt x="28575" y="57150"/>
                </a:cubicBezTo>
                <a:cubicBezTo>
                  <a:pt x="44356" y="57150"/>
                  <a:pt x="57150" y="44356"/>
                  <a:pt x="57150" y="28575"/>
                </a:cubicBezTo>
                <a:cubicBezTo>
                  <a:pt x="57150" y="12793"/>
                  <a:pt x="44356" y="0"/>
                  <a:pt x="28575" y="0"/>
                </a:cubicBezTo>
                <a:cubicBezTo>
                  <a:pt x="12793" y="0"/>
                  <a:pt x="0" y="12793"/>
                  <a:pt x="0" y="28575"/>
                </a:cubicBez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56" name="Group 55"/>
          <p:cNvGrpSpPr/>
          <p:nvPr/>
        </p:nvGrpSpPr>
        <p:grpSpPr>
          <a:xfrm>
            <a:off x="675853" y="3760706"/>
            <a:ext cx="1365646" cy="251954"/>
            <a:chOff x="687640" y="3946350"/>
            <a:chExt cx="1365646" cy="251954"/>
          </a:xfrm>
        </p:grpSpPr>
        <p:sp>
          <p:nvSpPr>
            <p:cNvPr id="54" name="TextBox 53"/>
            <p:cNvSpPr txBox="1"/>
            <p:nvPr/>
          </p:nvSpPr>
          <p:spPr>
            <a:xfrm>
              <a:off x="687640" y="3946350"/>
              <a:ext cx="1365646" cy="1260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800" b="0">
                  <a:solidFill>
                    <a:srgbClr val="F99539"/>
                  </a:solidFill>
                  <a:latin typeface="Roboto"/>
                </a:rPr>
                <a:t>Existe una distorsión sobre el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87640" y="4072365"/>
              <a:ext cx="1365646" cy="12593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800" b="0">
                  <a:solidFill>
                    <a:srgbClr val="F99539"/>
                  </a:solidFill>
                  <a:latin typeface="Roboto"/>
                </a:rPr>
                <a:t>peso y la silueta corporal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221426" y="3760709"/>
            <a:ext cx="1375286" cy="377922"/>
            <a:chOff x="4233213" y="3946353"/>
            <a:chExt cx="1375286" cy="377922"/>
          </a:xfrm>
        </p:grpSpPr>
        <p:sp>
          <p:nvSpPr>
            <p:cNvPr id="57" name="TextBox 56"/>
            <p:cNvSpPr txBox="1"/>
            <p:nvPr/>
          </p:nvSpPr>
          <p:spPr>
            <a:xfrm>
              <a:off x="4233213" y="3946353"/>
              <a:ext cx="1375286" cy="1260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800" b="0">
                  <a:solidFill>
                    <a:srgbClr val="4F92FF"/>
                  </a:solidFill>
                  <a:latin typeface="Roboto"/>
                </a:rPr>
                <a:t>El foco se centra en defectos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233213" y="4072368"/>
              <a:ext cx="1375286" cy="1259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800" b="0">
                  <a:solidFill>
                    <a:srgbClr val="4F92FF"/>
                  </a:solidFill>
                  <a:latin typeface="Roboto"/>
                </a:rPr>
                <a:t>físicos específicos o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233213" y="4198289"/>
              <a:ext cx="1375286" cy="1259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800" b="0">
                  <a:solidFill>
                    <a:srgbClr val="4F92FF"/>
                  </a:solidFill>
                  <a:latin typeface="Roboto"/>
                </a:rPr>
                <a:t>creencias ajenas a la imagen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6522363" y="3586163"/>
            <a:ext cx="1943461" cy="571452"/>
            <a:chOff x="6534150" y="3771807"/>
            <a:chExt cx="1943461" cy="571452"/>
          </a:xfrm>
        </p:grpSpPr>
        <p:sp>
          <p:nvSpPr>
            <p:cNvPr id="61" name="TextBox 60"/>
            <p:cNvSpPr txBox="1"/>
            <p:nvPr/>
          </p:nvSpPr>
          <p:spPr>
            <a:xfrm>
              <a:off x="6534150" y="3771807"/>
              <a:ext cx="194346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Esquizofrenia: Creencias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534150" y="3962307"/>
              <a:ext cx="1943461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delirantes sobre la comida (ej.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534150" y="4152807"/>
              <a:ext cx="1943461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miedo a ser envenenado).</a:t>
              </a: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1254734" y="4075667"/>
            <a:ext cx="786765" cy="944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600" b="0">
                <a:solidFill>
                  <a:srgbClr val="FFFFFF"/>
                </a:solidFill>
                <a:latin typeface="Roboto"/>
              </a:rPr>
              <a:t>Foco en el peso global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2773618" y="3823710"/>
            <a:ext cx="715679" cy="377922"/>
            <a:chOff x="2785405" y="4009354"/>
            <a:chExt cx="715679" cy="377922"/>
          </a:xfrm>
        </p:grpSpPr>
        <p:sp>
          <p:nvSpPr>
            <p:cNvPr id="66" name="TextBox 65"/>
            <p:cNvSpPr txBox="1"/>
            <p:nvPr/>
          </p:nvSpPr>
          <p:spPr>
            <a:xfrm>
              <a:off x="2785405" y="4009354"/>
              <a:ext cx="715679" cy="1260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Relación con la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785405" y="4135369"/>
              <a:ext cx="715679" cy="1259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percepción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785405" y="4261290"/>
              <a:ext cx="715679" cy="1259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física</a:t>
              </a: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4221426" y="4201659"/>
            <a:ext cx="1176937" cy="944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600" b="0">
                <a:solidFill>
                  <a:srgbClr val="FFFFFF"/>
                </a:solidFill>
                <a:latin typeface="Roboto"/>
              </a:rPr>
              <a:t>Foco en rasgos o ideas delirantes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6360438" y="4471941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6"/>
                  <a:pt x="12793" y="57150"/>
                  <a:pt x="28575" y="57150"/>
                </a:cubicBezTo>
                <a:cubicBezTo>
                  <a:pt x="44356" y="57150"/>
                  <a:pt x="57150" y="44356"/>
                  <a:pt x="57150" y="28575"/>
                </a:cubicBezTo>
                <a:cubicBezTo>
                  <a:pt x="57150" y="12793"/>
                  <a:pt x="44356" y="0"/>
                  <a:pt x="28575" y="0"/>
                </a:cubicBezTo>
                <a:cubicBezTo>
                  <a:pt x="12793" y="0"/>
                  <a:pt x="0" y="12793"/>
                  <a:pt x="0" y="28575"/>
                </a:cubicBez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5" name="Group 74"/>
          <p:cNvGrpSpPr/>
          <p:nvPr/>
        </p:nvGrpSpPr>
        <p:grpSpPr>
          <a:xfrm>
            <a:off x="6522363" y="4386217"/>
            <a:ext cx="2224325" cy="571451"/>
            <a:chOff x="6534150" y="4571861"/>
            <a:chExt cx="2224325" cy="571451"/>
          </a:xfrm>
        </p:grpSpPr>
        <p:sp>
          <p:nvSpPr>
            <p:cNvPr id="72" name="TextBox 71"/>
            <p:cNvSpPr txBox="1"/>
            <p:nvPr/>
          </p:nvSpPr>
          <p:spPr>
            <a:xfrm>
              <a:off x="6534150" y="4571861"/>
              <a:ext cx="2224325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Dismorfia Corporal: Foco en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534150" y="4762361"/>
              <a:ext cx="2224325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defectos físicos específicos, no en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534150" y="4952861"/>
              <a:ext cx="2224325" cy="1904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el peso global.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293763" y="957356"/>
            <a:ext cx="1752247" cy="685800"/>
            <a:chOff x="6305550" y="1143000"/>
            <a:chExt cx="1752247" cy="685800"/>
          </a:xfrm>
        </p:grpSpPr>
        <p:sp>
          <p:nvSpPr>
            <p:cNvPr id="76" name="TextBox 75"/>
            <p:cNvSpPr txBox="1"/>
            <p:nvPr/>
          </p:nvSpPr>
          <p:spPr>
            <a:xfrm>
              <a:off x="6305550" y="1143000"/>
              <a:ext cx="1752247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Puntos clave para la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305550" y="1371600"/>
              <a:ext cx="1752247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evaluación técnica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305550" y="1600200"/>
              <a:ext cx="1752247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interdisciplinar.</a:t>
              </a:r>
            </a:p>
          </p:txBody>
        </p:sp>
      </p:grpSp>
      <p:sp>
        <p:nvSpPr>
          <p:cNvPr id="80" name="Rounded Rectangle 79"/>
          <p:cNvSpPr/>
          <p:nvPr/>
        </p:nvSpPr>
        <p:spPr>
          <a:xfrm>
            <a:off x="6360438" y="2071781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6"/>
                  <a:pt x="12793" y="57150"/>
                  <a:pt x="28575" y="57150"/>
                </a:cubicBezTo>
                <a:cubicBezTo>
                  <a:pt x="44356" y="57150"/>
                  <a:pt x="57150" y="44356"/>
                  <a:pt x="57150" y="28575"/>
                </a:cubicBezTo>
                <a:cubicBezTo>
                  <a:pt x="57150" y="12793"/>
                  <a:pt x="44356" y="0"/>
                  <a:pt x="28575" y="0"/>
                </a:cubicBezTo>
                <a:cubicBezTo>
                  <a:pt x="12793" y="0"/>
                  <a:pt x="0" y="12793"/>
                  <a:pt x="0" y="28575"/>
                </a:cubicBez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995025" y="1729334"/>
            <a:ext cx="2359635" cy="745148"/>
          </a:xfrm>
          <a:custGeom>
            <a:avLst/>
            <a:gdLst/>
            <a:ahLst/>
            <a:cxnLst/>
            <a:rect l="0" t="0" r="0" b="0"/>
            <a:pathLst>
              <a:path w="2359635" h="745148">
                <a:moveTo>
                  <a:pt x="0" y="0"/>
                </a:moveTo>
                <a:lnTo>
                  <a:pt x="2359635" y="0"/>
                </a:lnTo>
                <a:lnTo>
                  <a:pt x="2359635" y="745148"/>
                </a:lnTo>
                <a:lnTo>
                  <a:pt x="0" y="745148"/>
                </a:lnTo>
                <a:lnTo>
                  <a:pt x="0" y="0"/>
                </a:lnTo>
                <a:close/>
              </a:path>
            </a:pathLst>
          </a:custGeom>
          <a:noFill/>
          <a:ln w="15522">
            <a:solidFill>
              <a:srgbClr val="A8DD3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125685" y="2474489"/>
            <a:ext cx="2359635" cy="745148"/>
          </a:xfrm>
          <a:custGeom>
            <a:avLst/>
            <a:gdLst/>
            <a:ahLst/>
            <a:cxnLst/>
            <a:rect l="0" t="0" r="0" b="0"/>
            <a:pathLst>
              <a:path w="2359635" h="745148">
                <a:moveTo>
                  <a:pt x="0" y="0"/>
                </a:moveTo>
                <a:lnTo>
                  <a:pt x="2359635" y="0"/>
                </a:lnTo>
                <a:lnTo>
                  <a:pt x="2359635" y="745148"/>
                </a:lnTo>
                <a:lnTo>
                  <a:pt x="0" y="745148"/>
                </a:lnTo>
                <a:lnTo>
                  <a:pt x="0" y="0"/>
                </a:lnTo>
                <a:close/>
              </a:path>
            </a:pathLst>
          </a:custGeom>
          <a:noFill/>
          <a:ln w="15522">
            <a:solidFill>
              <a:srgbClr val="44E09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4256347" y="3219634"/>
            <a:ext cx="2359635" cy="745148"/>
          </a:xfrm>
          <a:custGeom>
            <a:avLst/>
            <a:gdLst/>
            <a:ahLst/>
            <a:cxnLst/>
            <a:rect l="0" t="0" r="0" b="0"/>
            <a:pathLst>
              <a:path w="2359635" h="745148">
                <a:moveTo>
                  <a:pt x="0" y="0"/>
                </a:moveTo>
                <a:lnTo>
                  <a:pt x="2359635" y="0"/>
                </a:lnTo>
                <a:lnTo>
                  <a:pt x="2359635" y="745148"/>
                </a:lnTo>
                <a:lnTo>
                  <a:pt x="0" y="745148"/>
                </a:lnTo>
                <a:lnTo>
                  <a:pt x="0" y="0"/>
                </a:lnTo>
                <a:close/>
              </a:path>
            </a:pathLst>
          </a:custGeom>
          <a:noFill/>
          <a:ln w="15522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387007" y="3964779"/>
            <a:ext cx="2359635" cy="745148"/>
          </a:xfrm>
          <a:custGeom>
            <a:avLst/>
            <a:gdLst/>
            <a:ahLst/>
            <a:cxnLst/>
            <a:rect l="0" t="0" r="0" b="0"/>
            <a:pathLst>
              <a:path w="2359635" h="745148">
                <a:moveTo>
                  <a:pt x="0" y="0"/>
                </a:moveTo>
                <a:lnTo>
                  <a:pt x="2359635" y="0"/>
                </a:lnTo>
                <a:lnTo>
                  <a:pt x="2359635" y="745148"/>
                </a:lnTo>
                <a:lnTo>
                  <a:pt x="0" y="745148"/>
                </a:lnTo>
                <a:lnTo>
                  <a:pt x="0" y="0"/>
                </a:lnTo>
                <a:close/>
              </a:path>
            </a:pathLst>
          </a:custGeom>
          <a:noFill/>
          <a:ln w="15522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682285" y="433572"/>
            <a:ext cx="7779429" cy="800100"/>
            <a:chOff x="682285" y="371475"/>
            <a:chExt cx="7779429" cy="800100"/>
          </a:xfrm>
        </p:grpSpPr>
        <p:sp>
          <p:nvSpPr>
            <p:cNvPr id="6" name="TextBox 5"/>
            <p:cNvSpPr txBox="1"/>
            <p:nvPr/>
          </p:nvSpPr>
          <p:spPr>
            <a:xfrm>
              <a:off x="682285" y="371475"/>
              <a:ext cx="7779429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3100" b="1">
                  <a:solidFill>
                    <a:srgbClr val="FFFFFF"/>
                  </a:solidFill>
                  <a:latin typeface="Roboto"/>
                </a:rPr>
                <a:t>Proteger a los Niños y Adolescentes de los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82285" y="771525"/>
              <a:ext cx="7779429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3100" b="1">
                  <a:solidFill>
                    <a:srgbClr val="FFFFFF"/>
                  </a:solidFill>
                  <a:latin typeface="Roboto"/>
                </a:rPr>
                <a:t>Trastornos Alimentarios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603169" y="1791515"/>
            <a:ext cx="2248614" cy="620790"/>
            <a:chOff x="3603169" y="1729418"/>
            <a:chExt cx="2248614" cy="620790"/>
          </a:xfrm>
        </p:grpSpPr>
        <p:sp>
          <p:nvSpPr>
            <p:cNvPr id="9" name="TextBox 8"/>
            <p:cNvSpPr txBox="1"/>
            <p:nvPr/>
          </p:nvSpPr>
          <p:spPr>
            <a:xfrm>
              <a:off x="3603169" y="1729418"/>
              <a:ext cx="2248614" cy="2069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Considerar el impacto de los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603169" y="1936396"/>
              <a:ext cx="2248614" cy="20688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ideales estéticos en la población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603169" y="2143279"/>
              <a:ext cx="2248614" cy="2069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joven local.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236926" y="1977729"/>
            <a:ext cx="1875834" cy="24838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500" b="0">
                <a:solidFill>
                  <a:srgbClr val="A8DD38"/>
                </a:solidFill>
                <a:latin typeface="Roboto"/>
              </a:rPr>
              <a:t>Sensibilidad Cultural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554399" y="2536661"/>
            <a:ext cx="2428046" cy="620790"/>
            <a:chOff x="2554399" y="2474564"/>
            <a:chExt cx="2428046" cy="620790"/>
          </a:xfrm>
        </p:grpSpPr>
        <p:sp>
          <p:nvSpPr>
            <p:cNvPr id="14" name="TextBox 13"/>
            <p:cNvSpPr txBox="1"/>
            <p:nvPr/>
          </p:nvSpPr>
          <p:spPr>
            <a:xfrm>
              <a:off x="2554399" y="2474564"/>
              <a:ext cx="2428046" cy="2069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Coordinación inmediata entre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54399" y="2681542"/>
              <a:ext cx="2428046" cy="20688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servicios sociales, pediatría y salud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54399" y="2888425"/>
              <a:ext cx="2428046" cy="2069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mental.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399496" y="2722874"/>
            <a:ext cx="1812016" cy="24838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500" b="0">
                <a:solidFill>
                  <a:srgbClr val="44E095"/>
                </a:solidFill>
                <a:latin typeface="Roboto"/>
              </a:rPr>
              <a:t>Intervención en Red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680658" y="3385276"/>
            <a:ext cx="2432446" cy="413860"/>
            <a:chOff x="1680658" y="3323179"/>
            <a:chExt cx="2432446" cy="413860"/>
          </a:xfrm>
        </p:grpSpPr>
        <p:sp>
          <p:nvSpPr>
            <p:cNvPr id="19" name="TextBox 18"/>
            <p:cNvSpPr txBox="1"/>
            <p:nvPr/>
          </p:nvSpPr>
          <p:spPr>
            <a:xfrm>
              <a:off x="1680658" y="3323179"/>
              <a:ext cx="2432446" cy="2069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Identificar signos físicos (vello, frío,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680658" y="3530157"/>
              <a:ext cx="2432446" cy="2068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fatiga) antes de la cronicidad.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489493" y="3468020"/>
            <a:ext cx="1893331" cy="24838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500" b="0">
                <a:solidFill>
                  <a:srgbClr val="1AC6FF"/>
                </a:solidFill>
                <a:latin typeface="Roboto"/>
              </a:rPr>
              <a:t>Detección Temprana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051939" y="4026951"/>
            <a:ext cx="2191826" cy="620790"/>
            <a:chOff x="1051939" y="3964854"/>
            <a:chExt cx="2191826" cy="620790"/>
          </a:xfrm>
        </p:grpSpPr>
        <p:sp>
          <p:nvSpPr>
            <p:cNvPr id="23" name="TextBox 22"/>
            <p:cNvSpPr txBox="1"/>
            <p:nvPr/>
          </p:nvSpPr>
          <p:spPr>
            <a:xfrm>
              <a:off x="1051939" y="3964854"/>
              <a:ext cx="2191826" cy="2069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Monitorear cambios bruscos de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51939" y="4171832"/>
              <a:ext cx="2191826" cy="20688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peso o conductas de evitación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51939" y="4378715"/>
              <a:ext cx="2191826" cy="2069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social en las comidas.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807387" y="4213165"/>
            <a:ext cx="1518885" cy="24838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500" b="0">
                <a:solidFill>
                  <a:srgbClr val="4F92FF"/>
                </a:solidFill>
                <a:latin typeface="Roboto"/>
              </a:rPr>
              <a:t>Vigilancia Activa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23890" y="1418623"/>
            <a:ext cx="1286243" cy="3261527"/>
          </a:xfrm>
          <a:custGeom>
            <a:avLst/>
            <a:gdLst/>
            <a:ahLst/>
            <a:cxnLst/>
            <a:rect l="0" t="0" r="0" b="0"/>
            <a:pathLst>
              <a:path w="1286243" h="3261527">
                <a:moveTo>
                  <a:pt x="91874" y="0"/>
                </a:moveTo>
                <a:lnTo>
                  <a:pt x="1194368" y="0"/>
                </a:lnTo>
                <a:lnTo>
                  <a:pt x="1194368" y="153124"/>
                </a:lnTo>
                <a:cubicBezTo>
                  <a:pt x="1194368" y="220779"/>
                  <a:pt x="1139523" y="275623"/>
                  <a:pt x="1071869" y="275623"/>
                </a:cubicBezTo>
                <a:lnTo>
                  <a:pt x="214373" y="275623"/>
                </a:lnTo>
                <a:cubicBezTo>
                  <a:pt x="146718" y="275623"/>
                  <a:pt x="91874" y="220779"/>
                  <a:pt x="91874" y="153124"/>
                </a:cubicBezTo>
                <a:close/>
                <a:moveTo>
                  <a:pt x="352185" y="413435"/>
                </a:moveTo>
                <a:cubicBezTo>
                  <a:pt x="352185" y="388064"/>
                  <a:pt x="372752" y="367498"/>
                  <a:pt x="398122" y="367498"/>
                </a:cubicBezTo>
                <a:lnTo>
                  <a:pt x="428747" y="367498"/>
                </a:lnTo>
                <a:cubicBezTo>
                  <a:pt x="454118" y="367498"/>
                  <a:pt x="474684" y="388064"/>
                  <a:pt x="474684" y="413435"/>
                </a:cubicBezTo>
                <a:lnTo>
                  <a:pt x="474684" y="689058"/>
                </a:lnTo>
                <a:lnTo>
                  <a:pt x="459372" y="689058"/>
                </a:lnTo>
                <a:cubicBezTo>
                  <a:pt x="434002" y="689058"/>
                  <a:pt x="413435" y="709625"/>
                  <a:pt x="413435" y="734996"/>
                </a:cubicBezTo>
                <a:lnTo>
                  <a:pt x="413435" y="918745"/>
                </a:lnTo>
                <a:lnTo>
                  <a:pt x="352185" y="918745"/>
                </a:lnTo>
                <a:close/>
                <a:moveTo>
                  <a:pt x="934057" y="413435"/>
                </a:moveTo>
                <a:cubicBezTo>
                  <a:pt x="934057" y="388064"/>
                  <a:pt x="913490" y="367498"/>
                  <a:pt x="888120" y="367498"/>
                </a:cubicBezTo>
                <a:lnTo>
                  <a:pt x="857495" y="367498"/>
                </a:lnTo>
                <a:cubicBezTo>
                  <a:pt x="832125" y="367498"/>
                  <a:pt x="811558" y="388064"/>
                  <a:pt x="811558" y="413435"/>
                </a:cubicBezTo>
                <a:lnTo>
                  <a:pt x="811558" y="689058"/>
                </a:lnTo>
                <a:lnTo>
                  <a:pt x="826870" y="689058"/>
                </a:lnTo>
                <a:cubicBezTo>
                  <a:pt x="852240" y="689058"/>
                  <a:pt x="872807" y="709625"/>
                  <a:pt x="872807" y="734996"/>
                </a:cubicBezTo>
                <a:lnTo>
                  <a:pt x="872807" y="918745"/>
                </a:lnTo>
                <a:lnTo>
                  <a:pt x="934057" y="918745"/>
                </a:lnTo>
                <a:close/>
                <a:moveTo>
                  <a:pt x="627809" y="367498"/>
                </a:moveTo>
                <a:lnTo>
                  <a:pt x="658433" y="367498"/>
                </a:lnTo>
                <a:cubicBezTo>
                  <a:pt x="683804" y="367498"/>
                  <a:pt x="704371" y="388064"/>
                  <a:pt x="704371" y="413435"/>
                </a:cubicBezTo>
                <a:lnTo>
                  <a:pt x="704371" y="689058"/>
                </a:lnTo>
                <a:lnTo>
                  <a:pt x="581871" y="689058"/>
                </a:lnTo>
                <a:lnTo>
                  <a:pt x="581871" y="413435"/>
                </a:lnTo>
                <a:cubicBezTo>
                  <a:pt x="581871" y="388064"/>
                  <a:pt x="602438" y="367498"/>
                  <a:pt x="627809" y="367498"/>
                </a:cubicBezTo>
                <a:close/>
                <a:moveTo>
                  <a:pt x="244998" y="279451"/>
                </a:moveTo>
                <a:lnTo>
                  <a:pt x="244998" y="918745"/>
                </a:lnTo>
                <a:moveTo>
                  <a:pt x="1041244" y="279451"/>
                </a:moveTo>
                <a:lnTo>
                  <a:pt x="1041244" y="918745"/>
                </a:lnTo>
                <a:moveTo>
                  <a:pt x="0" y="1148431"/>
                </a:moveTo>
                <a:lnTo>
                  <a:pt x="0" y="964682"/>
                </a:lnTo>
                <a:cubicBezTo>
                  <a:pt x="0" y="939311"/>
                  <a:pt x="20566" y="918745"/>
                  <a:pt x="45937" y="918745"/>
                </a:cubicBezTo>
                <a:lnTo>
                  <a:pt x="413435" y="918745"/>
                </a:lnTo>
                <a:lnTo>
                  <a:pt x="413435" y="1102494"/>
                </a:lnTo>
                <a:cubicBezTo>
                  <a:pt x="413435" y="1127864"/>
                  <a:pt x="434002" y="1148431"/>
                  <a:pt x="459372" y="1148431"/>
                </a:cubicBezTo>
                <a:lnTo>
                  <a:pt x="826870" y="1148431"/>
                </a:lnTo>
                <a:cubicBezTo>
                  <a:pt x="852240" y="1148431"/>
                  <a:pt x="872807" y="1127864"/>
                  <a:pt x="872807" y="1102494"/>
                </a:cubicBezTo>
                <a:lnTo>
                  <a:pt x="872807" y="918745"/>
                </a:lnTo>
                <a:lnTo>
                  <a:pt x="1240305" y="918745"/>
                </a:lnTo>
                <a:cubicBezTo>
                  <a:pt x="1265676" y="918745"/>
                  <a:pt x="1286243" y="939311"/>
                  <a:pt x="1286243" y="964682"/>
                </a:cubicBezTo>
                <a:lnTo>
                  <a:pt x="1286243" y="1148431"/>
                </a:lnTo>
                <a:moveTo>
                  <a:pt x="1286243" y="1148431"/>
                </a:moveTo>
                <a:lnTo>
                  <a:pt x="1286243" y="2526530"/>
                </a:lnTo>
                <a:moveTo>
                  <a:pt x="0" y="2526530"/>
                </a:moveTo>
                <a:lnTo>
                  <a:pt x="0" y="1148431"/>
                </a:lnTo>
                <a:moveTo>
                  <a:pt x="91874" y="3261527"/>
                </a:moveTo>
                <a:lnTo>
                  <a:pt x="1194368" y="3261527"/>
                </a:lnTo>
                <a:lnTo>
                  <a:pt x="1194368" y="3108402"/>
                </a:lnTo>
                <a:cubicBezTo>
                  <a:pt x="1194368" y="3040747"/>
                  <a:pt x="1139523" y="2985903"/>
                  <a:pt x="1071869" y="2985903"/>
                </a:cubicBezTo>
                <a:lnTo>
                  <a:pt x="214373" y="2985903"/>
                </a:lnTo>
                <a:cubicBezTo>
                  <a:pt x="146718" y="2985903"/>
                  <a:pt x="91874" y="3040747"/>
                  <a:pt x="91874" y="3108402"/>
                </a:cubicBezTo>
                <a:close/>
                <a:moveTo>
                  <a:pt x="627809" y="2894029"/>
                </a:moveTo>
                <a:lnTo>
                  <a:pt x="658433" y="2894029"/>
                </a:lnTo>
                <a:cubicBezTo>
                  <a:pt x="683804" y="2894029"/>
                  <a:pt x="704371" y="2873462"/>
                  <a:pt x="704371" y="2848091"/>
                </a:cubicBezTo>
                <a:lnTo>
                  <a:pt x="704371" y="2618405"/>
                </a:lnTo>
                <a:lnTo>
                  <a:pt x="581871" y="2618405"/>
                </a:lnTo>
                <a:lnTo>
                  <a:pt x="581871" y="2848091"/>
                </a:lnTo>
                <a:cubicBezTo>
                  <a:pt x="581871" y="2873462"/>
                  <a:pt x="602438" y="2894029"/>
                  <a:pt x="627809" y="2894029"/>
                </a:cubicBezTo>
                <a:close/>
                <a:moveTo>
                  <a:pt x="857495" y="2894029"/>
                </a:moveTo>
                <a:lnTo>
                  <a:pt x="888120" y="2894029"/>
                </a:lnTo>
                <a:cubicBezTo>
                  <a:pt x="913490" y="2894029"/>
                  <a:pt x="934057" y="2873462"/>
                  <a:pt x="934057" y="2848091"/>
                </a:cubicBezTo>
                <a:lnTo>
                  <a:pt x="934057" y="2618405"/>
                </a:lnTo>
                <a:lnTo>
                  <a:pt x="811558" y="2618405"/>
                </a:lnTo>
                <a:lnTo>
                  <a:pt x="811558" y="2848091"/>
                </a:lnTo>
                <a:cubicBezTo>
                  <a:pt x="811558" y="2873462"/>
                  <a:pt x="832125" y="2894029"/>
                  <a:pt x="857495" y="2894029"/>
                </a:cubicBezTo>
                <a:close/>
                <a:moveTo>
                  <a:pt x="398122" y="2894029"/>
                </a:moveTo>
                <a:lnTo>
                  <a:pt x="428747" y="2894029"/>
                </a:lnTo>
                <a:cubicBezTo>
                  <a:pt x="454118" y="2894029"/>
                  <a:pt x="474684" y="2873462"/>
                  <a:pt x="474684" y="2848091"/>
                </a:cubicBezTo>
                <a:lnTo>
                  <a:pt x="474684" y="2618405"/>
                </a:lnTo>
                <a:lnTo>
                  <a:pt x="352185" y="2618405"/>
                </a:lnTo>
                <a:lnTo>
                  <a:pt x="352185" y="2848091"/>
                </a:lnTo>
                <a:cubicBezTo>
                  <a:pt x="352185" y="2873462"/>
                  <a:pt x="372752" y="2894029"/>
                  <a:pt x="398122" y="2894029"/>
                </a:cubicBezTo>
                <a:close/>
                <a:moveTo>
                  <a:pt x="45937" y="2618405"/>
                </a:moveTo>
                <a:cubicBezTo>
                  <a:pt x="20566" y="2618405"/>
                  <a:pt x="0" y="2597838"/>
                  <a:pt x="0" y="2572468"/>
                </a:cubicBezTo>
                <a:lnTo>
                  <a:pt x="0" y="2526530"/>
                </a:lnTo>
                <a:moveTo>
                  <a:pt x="45937" y="2618405"/>
                </a:moveTo>
                <a:lnTo>
                  <a:pt x="1240305" y="2618405"/>
                </a:lnTo>
                <a:moveTo>
                  <a:pt x="244998" y="2618405"/>
                </a:moveTo>
                <a:lnTo>
                  <a:pt x="45937" y="2618405"/>
                </a:lnTo>
                <a:moveTo>
                  <a:pt x="1240305" y="2618405"/>
                </a:moveTo>
                <a:cubicBezTo>
                  <a:pt x="1265676" y="2618405"/>
                  <a:pt x="1286243" y="2597838"/>
                  <a:pt x="1286243" y="2572468"/>
                </a:cubicBezTo>
                <a:lnTo>
                  <a:pt x="1286243" y="2526530"/>
                </a:lnTo>
                <a:moveTo>
                  <a:pt x="1240305" y="2618405"/>
                </a:moveTo>
                <a:lnTo>
                  <a:pt x="1041244" y="2618405"/>
                </a:lnTo>
                <a:moveTo>
                  <a:pt x="244998" y="2618405"/>
                </a:moveTo>
                <a:lnTo>
                  <a:pt x="244998" y="2985903"/>
                </a:lnTo>
                <a:moveTo>
                  <a:pt x="352185" y="2618405"/>
                </a:moveTo>
                <a:lnTo>
                  <a:pt x="244998" y="2618405"/>
                </a:lnTo>
                <a:moveTo>
                  <a:pt x="1041244" y="2618405"/>
                </a:moveTo>
                <a:lnTo>
                  <a:pt x="1041244" y="2985903"/>
                </a:lnTo>
                <a:moveTo>
                  <a:pt x="1041244" y="2618405"/>
                </a:moveTo>
                <a:lnTo>
                  <a:pt x="934057" y="2618405"/>
                </a:lnTo>
                <a:moveTo>
                  <a:pt x="581871" y="2618405"/>
                </a:moveTo>
                <a:lnTo>
                  <a:pt x="474684" y="2618405"/>
                </a:lnTo>
                <a:moveTo>
                  <a:pt x="811558" y="2618405"/>
                </a:moveTo>
                <a:lnTo>
                  <a:pt x="704371" y="2618405"/>
                </a:lnTo>
              </a:path>
            </a:pathLst>
          </a:custGeom>
          <a:noFill/>
          <a:ln w="11487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193882" y="1418623"/>
            <a:ext cx="1286243" cy="3261527"/>
          </a:xfrm>
          <a:custGeom>
            <a:avLst/>
            <a:gdLst/>
            <a:ahLst/>
            <a:cxnLst/>
            <a:rect l="0" t="0" r="0" b="0"/>
            <a:pathLst>
              <a:path w="1286243" h="3261527">
                <a:moveTo>
                  <a:pt x="91874" y="0"/>
                </a:moveTo>
                <a:lnTo>
                  <a:pt x="1194368" y="0"/>
                </a:lnTo>
                <a:lnTo>
                  <a:pt x="1194368" y="153124"/>
                </a:lnTo>
                <a:cubicBezTo>
                  <a:pt x="1194368" y="220779"/>
                  <a:pt x="1139524" y="275623"/>
                  <a:pt x="1071869" y="275623"/>
                </a:cubicBezTo>
                <a:lnTo>
                  <a:pt x="214373" y="275623"/>
                </a:lnTo>
                <a:cubicBezTo>
                  <a:pt x="146719" y="275623"/>
                  <a:pt x="91874" y="220779"/>
                  <a:pt x="91874" y="153124"/>
                </a:cubicBezTo>
                <a:close/>
                <a:moveTo>
                  <a:pt x="352185" y="413435"/>
                </a:moveTo>
                <a:cubicBezTo>
                  <a:pt x="352185" y="388064"/>
                  <a:pt x="372752" y="367498"/>
                  <a:pt x="398122" y="367498"/>
                </a:cubicBezTo>
                <a:lnTo>
                  <a:pt x="428747" y="367498"/>
                </a:lnTo>
                <a:cubicBezTo>
                  <a:pt x="454118" y="367498"/>
                  <a:pt x="474685" y="388064"/>
                  <a:pt x="474685" y="413435"/>
                </a:cubicBezTo>
                <a:lnTo>
                  <a:pt x="474685" y="689058"/>
                </a:lnTo>
                <a:lnTo>
                  <a:pt x="459372" y="689058"/>
                </a:lnTo>
                <a:cubicBezTo>
                  <a:pt x="434002" y="689058"/>
                  <a:pt x="413435" y="709625"/>
                  <a:pt x="413435" y="734996"/>
                </a:cubicBezTo>
                <a:lnTo>
                  <a:pt x="413435" y="918745"/>
                </a:lnTo>
                <a:lnTo>
                  <a:pt x="352185" y="918745"/>
                </a:lnTo>
                <a:close/>
                <a:moveTo>
                  <a:pt x="934057" y="413435"/>
                </a:moveTo>
                <a:cubicBezTo>
                  <a:pt x="934057" y="388064"/>
                  <a:pt x="913490" y="367498"/>
                  <a:pt x="888120" y="367498"/>
                </a:cubicBezTo>
                <a:lnTo>
                  <a:pt x="857495" y="367498"/>
                </a:lnTo>
                <a:cubicBezTo>
                  <a:pt x="832125" y="367498"/>
                  <a:pt x="811558" y="388064"/>
                  <a:pt x="811558" y="413435"/>
                </a:cubicBezTo>
                <a:lnTo>
                  <a:pt x="811558" y="689058"/>
                </a:lnTo>
                <a:lnTo>
                  <a:pt x="826870" y="689058"/>
                </a:lnTo>
                <a:cubicBezTo>
                  <a:pt x="852241" y="689058"/>
                  <a:pt x="872807" y="709625"/>
                  <a:pt x="872807" y="734996"/>
                </a:cubicBezTo>
                <a:lnTo>
                  <a:pt x="872807" y="918745"/>
                </a:lnTo>
                <a:lnTo>
                  <a:pt x="934057" y="918745"/>
                </a:lnTo>
                <a:close/>
                <a:moveTo>
                  <a:pt x="627809" y="367498"/>
                </a:moveTo>
                <a:lnTo>
                  <a:pt x="658434" y="367498"/>
                </a:lnTo>
                <a:cubicBezTo>
                  <a:pt x="683804" y="367498"/>
                  <a:pt x="704371" y="388064"/>
                  <a:pt x="704371" y="413435"/>
                </a:cubicBezTo>
                <a:lnTo>
                  <a:pt x="704371" y="689058"/>
                </a:lnTo>
                <a:lnTo>
                  <a:pt x="581871" y="689058"/>
                </a:lnTo>
                <a:lnTo>
                  <a:pt x="581871" y="413435"/>
                </a:lnTo>
                <a:cubicBezTo>
                  <a:pt x="581871" y="388064"/>
                  <a:pt x="602438" y="367498"/>
                  <a:pt x="627809" y="367498"/>
                </a:cubicBezTo>
                <a:close/>
                <a:moveTo>
                  <a:pt x="244998" y="279451"/>
                </a:moveTo>
                <a:lnTo>
                  <a:pt x="244998" y="918745"/>
                </a:lnTo>
                <a:moveTo>
                  <a:pt x="1041244" y="279451"/>
                </a:moveTo>
                <a:lnTo>
                  <a:pt x="1041244" y="918745"/>
                </a:lnTo>
                <a:moveTo>
                  <a:pt x="0" y="1148431"/>
                </a:moveTo>
                <a:lnTo>
                  <a:pt x="0" y="964682"/>
                </a:lnTo>
                <a:cubicBezTo>
                  <a:pt x="0" y="939311"/>
                  <a:pt x="20566" y="918745"/>
                  <a:pt x="45937" y="918745"/>
                </a:cubicBezTo>
                <a:lnTo>
                  <a:pt x="413435" y="918745"/>
                </a:lnTo>
                <a:lnTo>
                  <a:pt x="413435" y="1102494"/>
                </a:lnTo>
                <a:cubicBezTo>
                  <a:pt x="413435" y="1127864"/>
                  <a:pt x="434002" y="1148431"/>
                  <a:pt x="459372" y="1148431"/>
                </a:cubicBezTo>
                <a:lnTo>
                  <a:pt x="826870" y="1148431"/>
                </a:lnTo>
                <a:cubicBezTo>
                  <a:pt x="852241" y="1148431"/>
                  <a:pt x="872807" y="1127864"/>
                  <a:pt x="872807" y="1102494"/>
                </a:cubicBezTo>
                <a:lnTo>
                  <a:pt x="872807" y="918745"/>
                </a:lnTo>
                <a:lnTo>
                  <a:pt x="1240306" y="918745"/>
                </a:lnTo>
                <a:cubicBezTo>
                  <a:pt x="1265676" y="918745"/>
                  <a:pt x="1286243" y="939311"/>
                  <a:pt x="1286243" y="964682"/>
                </a:cubicBezTo>
                <a:lnTo>
                  <a:pt x="1286243" y="1148431"/>
                </a:lnTo>
                <a:moveTo>
                  <a:pt x="1286243" y="1148431"/>
                </a:moveTo>
                <a:lnTo>
                  <a:pt x="1286243" y="2526530"/>
                </a:lnTo>
                <a:moveTo>
                  <a:pt x="0" y="2526530"/>
                </a:moveTo>
                <a:lnTo>
                  <a:pt x="0" y="1148431"/>
                </a:lnTo>
                <a:moveTo>
                  <a:pt x="91874" y="3261527"/>
                </a:moveTo>
                <a:lnTo>
                  <a:pt x="1194368" y="3261527"/>
                </a:lnTo>
                <a:lnTo>
                  <a:pt x="1194368" y="3108402"/>
                </a:lnTo>
                <a:cubicBezTo>
                  <a:pt x="1194368" y="3040747"/>
                  <a:pt x="1139524" y="2985903"/>
                  <a:pt x="1071869" y="2985903"/>
                </a:cubicBezTo>
                <a:lnTo>
                  <a:pt x="214373" y="2985903"/>
                </a:lnTo>
                <a:cubicBezTo>
                  <a:pt x="146719" y="2985903"/>
                  <a:pt x="91874" y="3040747"/>
                  <a:pt x="91874" y="3108402"/>
                </a:cubicBezTo>
                <a:close/>
                <a:moveTo>
                  <a:pt x="627809" y="2894029"/>
                </a:moveTo>
                <a:lnTo>
                  <a:pt x="658434" y="2894029"/>
                </a:lnTo>
                <a:cubicBezTo>
                  <a:pt x="683804" y="2894029"/>
                  <a:pt x="704371" y="2873462"/>
                  <a:pt x="704371" y="2848091"/>
                </a:cubicBezTo>
                <a:lnTo>
                  <a:pt x="704371" y="2618405"/>
                </a:lnTo>
                <a:lnTo>
                  <a:pt x="581871" y="2618405"/>
                </a:lnTo>
                <a:lnTo>
                  <a:pt x="581871" y="2848091"/>
                </a:lnTo>
                <a:cubicBezTo>
                  <a:pt x="581871" y="2873462"/>
                  <a:pt x="602438" y="2894029"/>
                  <a:pt x="627809" y="2894029"/>
                </a:cubicBezTo>
                <a:close/>
                <a:moveTo>
                  <a:pt x="857495" y="2894029"/>
                </a:moveTo>
                <a:lnTo>
                  <a:pt x="888120" y="2894029"/>
                </a:lnTo>
                <a:cubicBezTo>
                  <a:pt x="913490" y="2894029"/>
                  <a:pt x="934057" y="2873462"/>
                  <a:pt x="934057" y="2848091"/>
                </a:cubicBezTo>
                <a:lnTo>
                  <a:pt x="934057" y="2618405"/>
                </a:lnTo>
                <a:lnTo>
                  <a:pt x="811558" y="2618405"/>
                </a:lnTo>
                <a:lnTo>
                  <a:pt x="811558" y="2848091"/>
                </a:lnTo>
                <a:cubicBezTo>
                  <a:pt x="811558" y="2873462"/>
                  <a:pt x="832125" y="2894029"/>
                  <a:pt x="857495" y="2894029"/>
                </a:cubicBezTo>
                <a:close/>
                <a:moveTo>
                  <a:pt x="398122" y="2894029"/>
                </a:moveTo>
                <a:lnTo>
                  <a:pt x="428747" y="2894029"/>
                </a:lnTo>
                <a:cubicBezTo>
                  <a:pt x="454118" y="2894029"/>
                  <a:pt x="474685" y="2873462"/>
                  <a:pt x="474685" y="2848091"/>
                </a:cubicBezTo>
                <a:lnTo>
                  <a:pt x="474685" y="2618405"/>
                </a:lnTo>
                <a:lnTo>
                  <a:pt x="352185" y="2618405"/>
                </a:lnTo>
                <a:lnTo>
                  <a:pt x="352185" y="2848091"/>
                </a:lnTo>
                <a:cubicBezTo>
                  <a:pt x="352185" y="2873462"/>
                  <a:pt x="372752" y="2894029"/>
                  <a:pt x="398122" y="2894029"/>
                </a:cubicBezTo>
                <a:close/>
                <a:moveTo>
                  <a:pt x="45937" y="2618405"/>
                </a:moveTo>
                <a:cubicBezTo>
                  <a:pt x="20566" y="2618405"/>
                  <a:pt x="0" y="2597838"/>
                  <a:pt x="0" y="2572468"/>
                </a:cubicBezTo>
                <a:lnTo>
                  <a:pt x="0" y="2526530"/>
                </a:lnTo>
                <a:moveTo>
                  <a:pt x="45937" y="2618405"/>
                </a:moveTo>
                <a:lnTo>
                  <a:pt x="1240306" y="2618405"/>
                </a:lnTo>
                <a:moveTo>
                  <a:pt x="244998" y="2618405"/>
                </a:moveTo>
                <a:lnTo>
                  <a:pt x="45937" y="2618405"/>
                </a:lnTo>
                <a:moveTo>
                  <a:pt x="1240306" y="2618405"/>
                </a:moveTo>
                <a:cubicBezTo>
                  <a:pt x="1265676" y="2618405"/>
                  <a:pt x="1286243" y="2597838"/>
                  <a:pt x="1286243" y="2572468"/>
                </a:cubicBezTo>
                <a:lnTo>
                  <a:pt x="1286243" y="2526530"/>
                </a:lnTo>
                <a:moveTo>
                  <a:pt x="1240306" y="2618405"/>
                </a:moveTo>
                <a:lnTo>
                  <a:pt x="1041244" y="2618405"/>
                </a:lnTo>
                <a:moveTo>
                  <a:pt x="244998" y="2618405"/>
                </a:moveTo>
                <a:lnTo>
                  <a:pt x="244998" y="2985903"/>
                </a:lnTo>
                <a:moveTo>
                  <a:pt x="352185" y="2618405"/>
                </a:moveTo>
                <a:lnTo>
                  <a:pt x="244998" y="2618405"/>
                </a:lnTo>
                <a:moveTo>
                  <a:pt x="1041244" y="2618405"/>
                </a:moveTo>
                <a:lnTo>
                  <a:pt x="1041244" y="2985903"/>
                </a:lnTo>
                <a:moveTo>
                  <a:pt x="1041244" y="2618405"/>
                </a:moveTo>
                <a:lnTo>
                  <a:pt x="934057" y="2618405"/>
                </a:lnTo>
                <a:moveTo>
                  <a:pt x="581871" y="2618405"/>
                </a:moveTo>
                <a:lnTo>
                  <a:pt x="474685" y="2618405"/>
                </a:lnTo>
                <a:moveTo>
                  <a:pt x="811558" y="2618405"/>
                </a:moveTo>
                <a:lnTo>
                  <a:pt x="704371" y="2618405"/>
                </a:lnTo>
              </a:path>
            </a:pathLst>
          </a:custGeom>
          <a:noFill/>
          <a:ln w="11487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4663874" y="1418623"/>
            <a:ext cx="1286243" cy="3261527"/>
          </a:xfrm>
          <a:custGeom>
            <a:avLst/>
            <a:gdLst/>
            <a:ahLst/>
            <a:cxnLst/>
            <a:rect l="0" t="0" r="0" b="0"/>
            <a:pathLst>
              <a:path w="1286243" h="3261527">
                <a:moveTo>
                  <a:pt x="91874" y="0"/>
                </a:moveTo>
                <a:lnTo>
                  <a:pt x="1194368" y="0"/>
                </a:lnTo>
                <a:lnTo>
                  <a:pt x="1194368" y="153124"/>
                </a:lnTo>
                <a:cubicBezTo>
                  <a:pt x="1194368" y="220779"/>
                  <a:pt x="1139524" y="275623"/>
                  <a:pt x="1071869" y="275623"/>
                </a:cubicBezTo>
                <a:lnTo>
                  <a:pt x="214373" y="275623"/>
                </a:lnTo>
                <a:cubicBezTo>
                  <a:pt x="146719" y="275623"/>
                  <a:pt x="91874" y="220779"/>
                  <a:pt x="91874" y="153124"/>
                </a:cubicBezTo>
                <a:close/>
                <a:moveTo>
                  <a:pt x="352185" y="413435"/>
                </a:moveTo>
                <a:cubicBezTo>
                  <a:pt x="352185" y="388064"/>
                  <a:pt x="372752" y="367498"/>
                  <a:pt x="398122" y="367498"/>
                </a:cubicBezTo>
                <a:lnTo>
                  <a:pt x="428747" y="367498"/>
                </a:lnTo>
                <a:cubicBezTo>
                  <a:pt x="454118" y="367498"/>
                  <a:pt x="474685" y="388064"/>
                  <a:pt x="474685" y="413435"/>
                </a:cubicBezTo>
                <a:lnTo>
                  <a:pt x="474685" y="689058"/>
                </a:lnTo>
                <a:lnTo>
                  <a:pt x="459372" y="689058"/>
                </a:lnTo>
                <a:cubicBezTo>
                  <a:pt x="434002" y="689058"/>
                  <a:pt x="413435" y="709625"/>
                  <a:pt x="413435" y="734996"/>
                </a:cubicBezTo>
                <a:lnTo>
                  <a:pt x="413435" y="918745"/>
                </a:lnTo>
                <a:lnTo>
                  <a:pt x="352185" y="918745"/>
                </a:lnTo>
                <a:close/>
                <a:moveTo>
                  <a:pt x="934057" y="413435"/>
                </a:moveTo>
                <a:cubicBezTo>
                  <a:pt x="934057" y="388064"/>
                  <a:pt x="913490" y="367498"/>
                  <a:pt x="888120" y="367498"/>
                </a:cubicBezTo>
                <a:lnTo>
                  <a:pt x="857495" y="367498"/>
                </a:lnTo>
                <a:cubicBezTo>
                  <a:pt x="832125" y="367498"/>
                  <a:pt x="811558" y="388064"/>
                  <a:pt x="811558" y="413435"/>
                </a:cubicBezTo>
                <a:lnTo>
                  <a:pt x="811558" y="689058"/>
                </a:lnTo>
                <a:lnTo>
                  <a:pt x="826870" y="689058"/>
                </a:lnTo>
                <a:cubicBezTo>
                  <a:pt x="852241" y="689058"/>
                  <a:pt x="872807" y="709625"/>
                  <a:pt x="872807" y="734996"/>
                </a:cubicBezTo>
                <a:lnTo>
                  <a:pt x="872807" y="918745"/>
                </a:lnTo>
                <a:lnTo>
                  <a:pt x="934057" y="918745"/>
                </a:lnTo>
                <a:close/>
                <a:moveTo>
                  <a:pt x="627809" y="367498"/>
                </a:moveTo>
                <a:lnTo>
                  <a:pt x="658434" y="367498"/>
                </a:lnTo>
                <a:cubicBezTo>
                  <a:pt x="683804" y="367498"/>
                  <a:pt x="704371" y="388064"/>
                  <a:pt x="704371" y="413435"/>
                </a:cubicBezTo>
                <a:lnTo>
                  <a:pt x="704371" y="689058"/>
                </a:lnTo>
                <a:lnTo>
                  <a:pt x="581871" y="689058"/>
                </a:lnTo>
                <a:lnTo>
                  <a:pt x="581871" y="413435"/>
                </a:lnTo>
                <a:cubicBezTo>
                  <a:pt x="581871" y="388064"/>
                  <a:pt x="602438" y="367498"/>
                  <a:pt x="627809" y="367498"/>
                </a:cubicBezTo>
                <a:close/>
                <a:moveTo>
                  <a:pt x="244998" y="279451"/>
                </a:moveTo>
                <a:lnTo>
                  <a:pt x="244998" y="918745"/>
                </a:lnTo>
                <a:moveTo>
                  <a:pt x="1041244" y="279451"/>
                </a:moveTo>
                <a:lnTo>
                  <a:pt x="1041244" y="918745"/>
                </a:lnTo>
                <a:moveTo>
                  <a:pt x="0" y="1148431"/>
                </a:moveTo>
                <a:lnTo>
                  <a:pt x="0" y="964682"/>
                </a:lnTo>
                <a:cubicBezTo>
                  <a:pt x="0" y="939311"/>
                  <a:pt x="20566" y="918745"/>
                  <a:pt x="45937" y="918745"/>
                </a:cubicBezTo>
                <a:lnTo>
                  <a:pt x="413435" y="918745"/>
                </a:lnTo>
                <a:lnTo>
                  <a:pt x="413435" y="1102494"/>
                </a:lnTo>
                <a:cubicBezTo>
                  <a:pt x="413435" y="1127864"/>
                  <a:pt x="434002" y="1148431"/>
                  <a:pt x="459372" y="1148431"/>
                </a:cubicBezTo>
                <a:lnTo>
                  <a:pt x="826870" y="1148431"/>
                </a:lnTo>
                <a:cubicBezTo>
                  <a:pt x="852241" y="1148431"/>
                  <a:pt x="872807" y="1127864"/>
                  <a:pt x="872807" y="1102494"/>
                </a:cubicBezTo>
                <a:lnTo>
                  <a:pt x="872807" y="918745"/>
                </a:lnTo>
                <a:lnTo>
                  <a:pt x="1240306" y="918745"/>
                </a:lnTo>
                <a:cubicBezTo>
                  <a:pt x="1265676" y="918745"/>
                  <a:pt x="1286243" y="939311"/>
                  <a:pt x="1286243" y="964682"/>
                </a:cubicBezTo>
                <a:lnTo>
                  <a:pt x="1286243" y="1148431"/>
                </a:lnTo>
                <a:moveTo>
                  <a:pt x="1286243" y="1148431"/>
                </a:moveTo>
                <a:lnTo>
                  <a:pt x="1286243" y="2526530"/>
                </a:lnTo>
                <a:moveTo>
                  <a:pt x="0" y="2526530"/>
                </a:moveTo>
                <a:lnTo>
                  <a:pt x="0" y="1148431"/>
                </a:lnTo>
                <a:moveTo>
                  <a:pt x="91874" y="3261527"/>
                </a:moveTo>
                <a:lnTo>
                  <a:pt x="1194368" y="3261527"/>
                </a:lnTo>
                <a:lnTo>
                  <a:pt x="1194368" y="3108402"/>
                </a:lnTo>
                <a:cubicBezTo>
                  <a:pt x="1194368" y="3040747"/>
                  <a:pt x="1139524" y="2985903"/>
                  <a:pt x="1071869" y="2985903"/>
                </a:cubicBezTo>
                <a:lnTo>
                  <a:pt x="214373" y="2985903"/>
                </a:lnTo>
                <a:cubicBezTo>
                  <a:pt x="146719" y="2985903"/>
                  <a:pt x="91874" y="3040747"/>
                  <a:pt x="91874" y="3108402"/>
                </a:cubicBezTo>
                <a:close/>
                <a:moveTo>
                  <a:pt x="627809" y="2894029"/>
                </a:moveTo>
                <a:lnTo>
                  <a:pt x="658434" y="2894029"/>
                </a:lnTo>
                <a:cubicBezTo>
                  <a:pt x="683804" y="2894029"/>
                  <a:pt x="704371" y="2873462"/>
                  <a:pt x="704371" y="2848091"/>
                </a:cubicBezTo>
                <a:lnTo>
                  <a:pt x="704371" y="2618405"/>
                </a:lnTo>
                <a:lnTo>
                  <a:pt x="581871" y="2618405"/>
                </a:lnTo>
                <a:lnTo>
                  <a:pt x="581871" y="2848091"/>
                </a:lnTo>
                <a:cubicBezTo>
                  <a:pt x="581871" y="2873462"/>
                  <a:pt x="602438" y="2894029"/>
                  <a:pt x="627809" y="2894029"/>
                </a:cubicBezTo>
                <a:close/>
                <a:moveTo>
                  <a:pt x="857495" y="2894029"/>
                </a:moveTo>
                <a:lnTo>
                  <a:pt x="888120" y="2894029"/>
                </a:lnTo>
                <a:cubicBezTo>
                  <a:pt x="913490" y="2894029"/>
                  <a:pt x="934057" y="2873462"/>
                  <a:pt x="934057" y="2848091"/>
                </a:cubicBezTo>
                <a:lnTo>
                  <a:pt x="934057" y="2618405"/>
                </a:lnTo>
                <a:lnTo>
                  <a:pt x="811558" y="2618405"/>
                </a:lnTo>
                <a:lnTo>
                  <a:pt x="811558" y="2848091"/>
                </a:lnTo>
                <a:cubicBezTo>
                  <a:pt x="811558" y="2873462"/>
                  <a:pt x="832125" y="2894029"/>
                  <a:pt x="857495" y="2894029"/>
                </a:cubicBezTo>
                <a:close/>
                <a:moveTo>
                  <a:pt x="398122" y="2894029"/>
                </a:moveTo>
                <a:lnTo>
                  <a:pt x="428747" y="2894029"/>
                </a:lnTo>
                <a:cubicBezTo>
                  <a:pt x="454118" y="2894029"/>
                  <a:pt x="474685" y="2873462"/>
                  <a:pt x="474685" y="2848091"/>
                </a:cubicBezTo>
                <a:lnTo>
                  <a:pt x="474685" y="2618405"/>
                </a:lnTo>
                <a:lnTo>
                  <a:pt x="352185" y="2618405"/>
                </a:lnTo>
                <a:lnTo>
                  <a:pt x="352185" y="2848091"/>
                </a:lnTo>
                <a:cubicBezTo>
                  <a:pt x="352185" y="2873462"/>
                  <a:pt x="372752" y="2894029"/>
                  <a:pt x="398122" y="2894029"/>
                </a:cubicBezTo>
                <a:close/>
                <a:moveTo>
                  <a:pt x="45937" y="2618405"/>
                </a:moveTo>
                <a:cubicBezTo>
                  <a:pt x="20566" y="2618405"/>
                  <a:pt x="0" y="2597838"/>
                  <a:pt x="0" y="2572468"/>
                </a:cubicBezTo>
                <a:lnTo>
                  <a:pt x="0" y="2526530"/>
                </a:lnTo>
                <a:moveTo>
                  <a:pt x="45937" y="2618405"/>
                </a:moveTo>
                <a:lnTo>
                  <a:pt x="1240306" y="2618405"/>
                </a:lnTo>
                <a:moveTo>
                  <a:pt x="244998" y="2618405"/>
                </a:moveTo>
                <a:lnTo>
                  <a:pt x="45937" y="2618405"/>
                </a:lnTo>
                <a:moveTo>
                  <a:pt x="1240306" y="2618405"/>
                </a:moveTo>
                <a:cubicBezTo>
                  <a:pt x="1265676" y="2618405"/>
                  <a:pt x="1286243" y="2597838"/>
                  <a:pt x="1286243" y="2572468"/>
                </a:cubicBezTo>
                <a:lnTo>
                  <a:pt x="1286243" y="2526530"/>
                </a:lnTo>
                <a:moveTo>
                  <a:pt x="1240306" y="2618405"/>
                </a:moveTo>
                <a:lnTo>
                  <a:pt x="1041244" y="2618405"/>
                </a:lnTo>
                <a:moveTo>
                  <a:pt x="244998" y="2618405"/>
                </a:moveTo>
                <a:lnTo>
                  <a:pt x="244998" y="2985903"/>
                </a:lnTo>
                <a:moveTo>
                  <a:pt x="352185" y="2618405"/>
                </a:moveTo>
                <a:lnTo>
                  <a:pt x="244998" y="2618405"/>
                </a:lnTo>
                <a:moveTo>
                  <a:pt x="1041244" y="2618405"/>
                </a:moveTo>
                <a:lnTo>
                  <a:pt x="1041244" y="2985903"/>
                </a:lnTo>
                <a:moveTo>
                  <a:pt x="1041244" y="2618405"/>
                </a:moveTo>
                <a:lnTo>
                  <a:pt x="934057" y="2618405"/>
                </a:lnTo>
                <a:moveTo>
                  <a:pt x="581871" y="2618405"/>
                </a:moveTo>
                <a:lnTo>
                  <a:pt x="474685" y="2618405"/>
                </a:lnTo>
                <a:moveTo>
                  <a:pt x="811558" y="2618405"/>
                </a:moveTo>
                <a:lnTo>
                  <a:pt x="704371" y="2618405"/>
                </a:lnTo>
              </a:path>
            </a:pathLst>
          </a:custGeom>
          <a:noFill/>
          <a:ln w="11487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133866" y="1418623"/>
            <a:ext cx="1286243" cy="3261527"/>
          </a:xfrm>
          <a:custGeom>
            <a:avLst/>
            <a:gdLst/>
            <a:ahLst/>
            <a:cxnLst/>
            <a:rect l="0" t="0" r="0" b="0"/>
            <a:pathLst>
              <a:path w="1286243" h="3261527">
                <a:moveTo>
                  <a:pt x="91874" y="0"/>
                </a:moveTo>
                <a:lnTo>
                  <a:pt x="1194368" y="0"/>
                </a:lnTo>
                <a:lnTo>
                  <a:pt x="1194368" y="153124"/>
                </a:lnTo>
                <a:cubicBezTo>
                  <a:pt x="1194368" y="220779"/>
                  <a:pt x="1139523" y="275623"/>
                  <a:pt x="1071869" y="275623"/>
                </a:cubicBezTo>
                <a:lnTo>
                  <a:pt x="214373" y="275623"/>
                </a:lnTo>
                <a:cubicBezTo>
                  <a:pt x="146718" y="275623"/>
                  <a:pt x="91874" y="220779"/>
                  <a:pt x="91874" y="153124"/>
                </a:cubicBezTo>
                <a:close/>
                <a:moveTo>
                  <a:pt x="352185" y="413435"/>
                </a:moveTo>
                <a:cubicBezTo>
                  <a:pt x="352185" y="388064"/>
                  <a:pt x="372752" y="367498"/>
                  <a:pt x="398122" y="367498"/>
                </a:cubicBezTo>
                <a:lnTo>
                  <a:pt x="428747" y="367498"/>
                </a:lnTo>
                <a:cubicBezTo>
                  <a:pt x="454118" y="367498"/>
                  <a:pt x="474684" y="388064"/>
                  <a:pt x="474684" y="413435"/>
                </a:cubicBezTo>
                <a:lnTo>
                  <a:pt x="474684" y="689058"/>
                </a:lnTo>
                <a:lnTo>
                  <a:pt x="459372" y="689058"/>
                </a:lnTo>
                <a:cubicBezTo>
                  <a:pt x="434002" y="689058"/>
                  <a:pt x="413435" y="709625"/>
                  <a:pt x="413435" y="734996"/>
                </a:cubicBezTo>
                <a:lnTo>
                  <a:pt x="413435" y="918745"/>
                </a:lnTo>
                <a:lnTo>
                  <a:pt x="352185" y="918745"/>
                </a:lnTo>
                <a:close/>
                <a:moveTo>
                  <a:pt x="934057" y="413435"/>
                </a:moveTo>
                <a:cubicBezTo>
                  <a:pt x="934057" y="388064"/>
                  <a:pt x="913490" y="367498"/>
                  <a:pt x="888120" y="367498"/>
                </a:cubicBezTo>
                <a:lnTo>
                  <a:pt x="857495" y="367498"/>
                </a:lnTo>
                <a:cubicBezTo>
                  <a:pt x="832125" y="367498"/>
                  <a:pt x="811558" y="388064"/>
                  <a:pt x="811558" y="413435"/>
                </a:cubicBezTo>
                <a:lnTo>
                  <a:pt x="811558" y="689058"/>
                </a:lnTo>
                <a:lnTo>
                  <a:pt x="826870" y="689058"/>
                </a:lnTo>
                <a:cubicBezTo>
                  <a:pt x="852240" y="689058"/>
                  <a:pt x="872807" y="709625"/>
                  <a:pt x="872807" y="734996"/>
                </a:cubicBezTo>
                <a:lnTo>
                  <a:pt x="872807" y="918745"/>
                </a:lnTo>
                <a:lnTo>
                  <a:pt x="934057" y="918745"/>
                </a:lnTo>
                <a:close/>
                <a:moveTo>
                  <a:pt x="627809" y="367498"/>
                </a:moveTo>
                <a:lnTo>
                  <a:pt x="658433" y="367498"/>
                </a:lnTo>
                <a:cubicBezTo>
                  <a:pt x="683804" y="367498"/>
                  <a:pt x="704371" y="388064"/>
                  <a:pt x="704371" y="413435"/>
                </a:cubicBezTo>
                <a:lnTo>
                  <a:pt x="704371" y="689058"/>
                </a:lnTo>
                <a:lnTo>
                  <a:pt x="581871" y="689058"/>
                </a:lnTo>
                <a:lnTo>
                  <a:pt x="581871" y="413435"/>
                </a:lnTo>
                <a:cubicBezTo>
                  <a:pt x="581871" y="388064"/>
                  <a:pt x="602438" y="367498"/>
                  <a:pt x="627809" y="367498"/>
                </a:cubicBezTo>
                <a:close/>
                <a:moveTo>
                  <a:pt x="244998" y="279451"/>
                </a:moveTo>
                <a:lnTo>
                  <a:pt x="244998" y="918745"/>
                </a:lnTo>
                <a:moveTo>
                  <a:pt x="1041244" y="279451"/>
                </a:moveTo>
                <a:lnTo>
                  <a:pt x="1041244" y="918745"/>
                </a:lnTo>
                <a:moveTo>
                  <a:pt x="0" y="1148431"/>
                </a:moveTo>
                <a:lnTo>
                  <a:pt x="0" y="964682"/>
                </a:lnTo>
                <a:cubicBezTo>
                  <a:pt x="0" y="939311"/>
                  <a:pt x="20566" y="918745"/>
                  <a:pt x="45937" y="918745"/>
                </a:cubicBezTo>
                <a:lnTo>
                  <a:pt x="413435" y="918745"/>
                </a:lnTo>
                <a:lnTo>
                  <a:pt x="413435" y="1102494"/>
                </a:lnTo>
                <a:cubicBezTo>
                  <a:pt x="413435" y="1127864"/>
                  <a:pt x="434002" y="1148431"/>
                  <a:pt x="459372" y="1148431"/>
                </a:cubicBezTo>
                <a:lnTo>
                  <a:pt x="826870" y="1148431"/>
                </a:lnTo>
                <a:cubicBezTo>
                  <a:pt x="852240" y="1148431"/>
                  <a:pt x="872807" y="1127864"/>
                  <a:pt x="872807" y="1102494"/>
                </a:cubicBezTo>
                <a:lnTo>
                  <a:pt x="872807" y="918745"/>
                </a:lnTo>
                <a:lnTo>
                  <a:pt x="1240305" y="918745"/>
                </a:lnTo>
                <a:cubicBezTo>
                  <a:pt x="1265676" y="918745"/>
                  <a:pt x="1286243" y="939311"/>
                  <a:pt x="1286243" y="964682"/>
                </a:cubicBezTo>
                <a:lnTo>
                  <a:pt x="1286243" y="1148431"/>
                </a:lnTo>
                <a:moveTo>
                  <a:pt x="1286243" y="1148431"/>
                </a:moveTo>
                <a:lnTo>
                  <a:pt x="1286243" y="2526530"/>
                </a:lnTo>
                <a:moveTo>
                  <a:pt x="0" y="2526530"/>
                </a:moveTo>
                <a:lnTo>
                  <a:pt x="0" y="1148431"/>
                </a:lnTo>
                <a:moveTo>
                  <a:pt x="91874" y="3261527"/>
                </a:moveTo>
                <a:lnTo>
                  <a:pt x="1194368" y="3261527"/>
                </a:lnTo>
                <a:lnTo>
                  <a:pt x="1194368" y="3108402"/>
                </a:lnTo>
                <a:cubicBezTo>
                  <a:pt x="1194368" y="3040747"/>
                  <a:pt x="1139523" y="2985903"/>
                  <a:pt x="1071869" y="2985903"/>
                </a:cubicBezTo>
                <a:lnTo>
                  <a:pt x="214373" y="2985903"/>
                </a:lnTo>
                <a:cubicBezTo>
                  <a:pt x="146718" y="2985903"/>
                  <a:pt x="91874" y="3040747"/>
                  <a:pt x="91874" y="3108402"/>
                </a:cubicBezTo>
                <a:close/>
                <a:moveTo>
                  <a:pt x="627809" y="2894029"/>
                </a:moveTo>
                <a:lnTo>
                  <a:pt x="658433" y="2894029"/>
                </a:lnTo>
                <a:cubicBezTo>
                  <a:pt x="683804" y="2894029"/>
                  <a:pt x="704371" y="2873462"/>
                  <a:pt x="704371" y="2848091"/>
                </a:cubicBezTo>
                <a:lnTo>
                  <a:pt x="704371" y="2618405"/>
                </a:lnTo>
                <a:lnTo>
                  <a:pt x="581871" y="2618405"/>
                </a:lnTo>
                <a:lnTo>
                  <a:pt x="581871" y="2848091"/>
                </a:lnTo>
                <a:cubicBezTo>
                  <a:pt x="581871" y="2873462"/>
                  <a:pt x="602438" y="2894029"/>
                  <a:pt x="627809" y="2894029"/>
                </a:cubicBezTo>
                <a:close/>
                <a:moveTo>
                  <a:pt x="857495" y="2894029"/>
                </a:moveTo>
                <a:lnTo>
                  <a:pt x="888120" y="2894029"/>
                </a:lnTo>
                <a:cubicBezTo>
                  <a:pt x="913490" y="2894029"/>
                  <a:pt x="934057" y="2873462"/>
                  <a:pt x="934057" y="2848091"/>
                </a:cubicBezTo>
                <a:lnTo>
                  <a:pt x="934057" y="2618405"/>
                </a:lnTo>
                <a:lnTo>
                  <a:pt x="811558" y="2618405"/>
                </a:lnTo>
                <a:lnTo>
                  <a:pt x="811558" y="2848091"/>
                </a:lnTo>
                <a:cubicBezTo>
                  <a:pt x="811558" y="2873462"/>
                  <a:pt x="832125" y="2894029"/>
                  <a:pt x="857495" y="2894029"/>
                </a:cubicBezTo>
                <a:close/>
                <a:moveTo>
                  <a:pt x="398122" y="2894029"/>
                </a:moveTo>
                <a:lnTo>
                  <a:pt x="428747" y="2894029"/>
                </a:lnTo>
                <a:cubicBezTo>
                  <a:pt x="454118" y="2894029"/>
                  <a:pt x="474684" y="2873462"/>
                  <a:pt x="474684" y="2848091"/>
                </a:cubicBezTo>
                <a:lnTo>
                  <a:pt x="474684" y="2618405"/>
                </a:lnTo>
                <a:lnTo>
                  <a:pt x="352185" y="2618405"/>
                </a:lnTo>
                <a:lnTo>
                  <a:pt x="352185" y="2848091"/>
                </a:lnTo>
                <a:cubicBezTo>
                  <a:pt x="352185" y="2873462"/>
                  <a:pt x="372752" y="2894029"/>
                  <a:pt x="398122" y="2894029"/>
                </a:cubicBezTo>
                <a:close/>
                <a:moveTo>
                  <a:pt x="45937" y="2618405"/>
                </a:moveTo>
                <a:cubicBezTo>
                  <a:pt x="20566" y="2618405"/>
                  <a:pt x="0" y="2597838"/>
                  <a:pt x="0" y="2572468"/>
                </a:cubicBezTo>
                <a:lnTo>
                  <a:pt x="0" y="2526530"/>
                </a:lnTo>
                <a:moveTo>
                  <a:pt x="45937" y="2618405"/>
                </a:moveTo>
                <a:lnTo>
                  <a:pt x="1240305" y="2618405"/>
                </a:lnTo>
                <a:moveTo>
                  <a:pt x="244998" y="2618405"/>
                </a:moveTo>
                <a:lnTo>
                  <a:pt x="45937" y="2618405"/>
                </a:lnTo>
                <a:moveTo>
                  <a:pt x="1240305" y="2618405"/>
                </a:moveTo>
                <a:cubicBezTo>
                  <a:pt x="1265676" y="2618405"/>
                  <a:pt x="1286243" y="2597838"/>
                  <a:pt x="1286243" y="2572468"/>
                </a:cubicBezTo>
                <a:lnTo>
                  <a:pt x="1286243" y="2526530"/>
                </a:lnTo>
                <a:moveTo>
                  <a:pt x="1240305" y="2618405"/>
                </a:moveTo>
                <a:lnTo>
                  <a:pt x="1041244" y="2618405"/>
                </a:lnTo>
                <a:moveTo>
                  <a:pt x="244998" y="2618405"/>
                </a:moveTo>
                <a:lnTo>
                  <a:pt x="244998" y="2985903"/>
                </a:lnTo>
                <a:moveTo>
                  <a:pt x="352185" y="2618405"/>
                </a:moveTo>
                <a:lnTo>
                  <a:pt x="244998" y="2618405"/>
                </a:lnTo>
                <a:moveTo>
                  <a:pt x="1041244" y="2618405"/>
                </a:moveTo>
                <a:lnTo>
                  <a:pt x="1041244" y="2985903"/>
                </a:lnTo>
                <a:moveTo>
                  <a:pt x="1041244" y="2618405"/>
                </a:moveTo>
                <a:lnTo>
                  <a:pt x="934057" y="2618405"/>
                </a:lnTo>
                <a:moveTo>
                  <a:pt x="581871" y="2618405"/>
                </a:moveTo>
                <a:lnTo>
                  <a:pt x="474684" y="2618405"/>
                </a:lnTo>
                <a:moveTo>
                  <a:pt x="811558" y="2618405"/>
                </a:moveTo>
                <a:lnTo>
                  <a:pt x="704371" y="2618405"/>
                </a:lnTo>
              </a:path>
            </a:pathLst>
          </a:custGeom>
          <a:noFill/>
          <a:ln w="11487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43902" y="463349"/>
            <a:ext cx="7656195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3100" b="1">
                <a:solidFill>
                  <a:srgbClr val="FFFFFF"/>
                </a:solidFill>
                <a:latin typeface="Roboto"/>
              </a:rPr>
              <a:t>Introducción a los Trastornos Alimentarios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83262" y="2153619"/>
            <a:ext cx="341992" cy="356013"/>
          </a:xfrm>
          <a:custGeom>
            <a:avLst/>
            <a:gdLst/>
            <a:ahLst/>
            <a:cxnLst/>
            <a:rect l="0" t="0" r="0" b="0"/>
            <a:pathLst>
              <a:path w="341992" h="356013">
                <a:moveTo>
                  <a:pt x="71591" y="356013"/>
                </a:moveTo>
                <a:lnTo>
                  <a:pt x="71591" y="260081"/>
                </a:lnTo>
                <a:cubicBezTo>
                  <a:pt x="50432" y="240479"/>
                  <a:pt x="35677" y="214954"/>
                  <a:pt x="29250" y="186837"/>
                </a:cubicBezTo>
                <a:cubicBezTo>
                  <a:pt x="22823" y="158720"/>
                  <a:pt x="25025" y="129318"/>
                  <a:pt x="35567" y="102471"/>
                </a:cubicBezTo>
                <a:cubicBezTo>
                  <a:pt x="46109" y="75625"/>
                  <a:pt x="64501" y="52581"/>
                  <a:pt x="88342" y="36349"/>
                </a:cubicBezTo>
                <a:cubicBezTo>
                  <a:pt x="112183" y="20117"/>
                  <a:pt x="140365" y="11451"/>
                  <a:pt x="169208" y="11484"/>
                </a:cubicBezTo>
                <a:cubicBezTo>
                  <a:pt x="278523" y="11484"/>
                  <a:pt x="302120" y="101490"/>
                  <a:pt x="341090" y="202583"/>
                </a:cubicBezTo>
                <a:cubicBezTo>
                  <a:pt x="341757" y="204324"/>
                  <a:pt x="341992" y="206200"/>
                  <a:pt x="341773" y="208051"/>
                </a:cubicBezTo>
                <a:cubicBezTo>
                  <a:pt x="341554" y="209902"/>
                  <a:pt x="340889" y="211672"/>
                  <a:pt x="339834" y="213210"/>
                </a:cubicBezTo>
                <a:cubicBezTo>
                  <a:pt x="338779" y="214745"/>
                  <a:pt x="337367" y="216003"/>
                  <a:pt x="335718" y="216872"/>
                </a:cubicBezTo>
                <a:cubicBezTo>
                  <a:pt x="334069" y="217742"/>
                  <a:pt x="332235" y="218198"/>
                  <a:pt x="330371" y="218201"/>
                </a:cubicBezTo>
                <a:lnTo>
                  <a:pt x="301277" y="218201"/>
                </a:lnTo>
                <a:lnTo>
                  <a:pt x="301277" y="264139"/>
                </a:lnTo>
                <a:cubicBezTo>
                  <a:pt x="301277" y="276323"/>
                  <a:pt x="296437" y="288006"/>
                  <a:pt x="287822" y="296621"/>
                </a:cubicBezTo>
                <a:cubicBezTo>
                  <a:pt x="279208" y="305236"/>
                  <a:pt x="267523" y="310076"/>
                  <a:pt x="255340" y="310076"/>
                </a:cubicBezTo>
                <a:lnTo>
                  <a:pt x="232372" y="310076"/>
                </a:lnTo>
                <a:lnTo>
                  <a:pt x="232372" y="356013"/>
                </a:lnTo>
                <a:moveTo>
                  <a:pt x="0" y="0"/>
                </a:moveTo>
                <a:moveTo>
                  <a:pt x="172541" y="108529"/>
                </a:moveTo>
                <a:lnTo>
                  <a:pt x="172541" y="140473"/>
                </a:lnTo>
                <a:moveTo>
                  <a:pt x="172532" y="175820"/>
                </a:moveTo>
                <a:cubicBezTo>
                  <a:pt x="170217" y="175820"/>
                  <a:pt x="168340" y="177697"/>
                  <a:pt x="168340" y="180014"/>
                </a:cubicBezTo>
                <a:cubicBezTo>
                  <a:pt x="168340" y="182329"/>
                  <a:pt x="170217" y="184208"/>
                  <a:pt x="172532" y="184208"/>
                </a:cubicBezTo>
                <a:moveTo>
                  <a:pt x="172541" y="184208"/>
                </a:moveTo>
                <a:cubicBezTo>
                  <a:pt x="174858" y="184208"/>
                  <a:pt x="176735" y="182329"/>
                  <a:pt x="176735" y="180014"/>
                </a:cubicBezTo>
                <a:cubicBezTo>
                  <a:pt x="176735" y="177697"/>
                  <a:pt x="174858" y="175820"/>
                  <a:pt x="172541" y="175820"/>
                </a:cubicBezTo>
                <a:moveTo>
                  <a:pt x="0" y="0"/>
                </a:moveTo>
                <a:moveTo>
                  <a:pt x="92583" y="174152"/>
                </a:moveTo>
                <a:lnTo>
                  <a:pt x="145733" y="77941"/>
                </a:lnTo>
                <a:cubicBezTo>
                  <a:pt x="157382" y="56852"/>
                  <a:pt x="187696" y="56852"/>
                  <a:pt x="199346" y="77941"/>
                </a:cubicBezTo>
                <a:lnTo>
                  <a:pt x="252495" y="174152"/>
                </a:lnTo>
                <a:cubicBezTo>
                  <a:pt x="263771" y="194564"/>
                  <a:pt x="249007" y="219586"/>
                  <a:pt x="225689" y="219586"/>
                </a:cubicBezTo>
                <a:lnTo>
                  <a:pt x="119390" y="219586"/>
                </a:lnTo>
                <a:cubicBezTo>
                  <a:pt x="96071" y="219586"/>
                  <a:pt x="81308" y="194564"/>
                  <a:pt x="92583" y="174152"/>
                </a:cubicBezTo>
                <a:close/>
              </a:path>
            </a:pathLst>
          </a:custGeom>
          <a:noFill/>
          <a:ln w="11487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3669976" y="2162717"/>
            <a:ext cx="334055" cy="349304"/>
          </a:xfrm>
          <a:custGeom>
            <a:avLst/>
            <a:gdLst/>
            <a:ahLst/>
            <a:cxnLst/>
            <a:rect l="0" t="0" r="0" b="0"/>
            <a:pathLst>
              <a:path w="334055" h="349304">
                <a:moveTo>
                  <a:pt x="30242" y="137839"/>
                </a:moveTo>
                <a:cubicBezTo>
                  <a:pt x="30234" y="213964"/>
                  <a:pt x="91944" y="275679"/>
                  <a:pt x="168069" y="275679"/>
                </a:cubicBezTo>
                <a:cubicBezTo>
                  <a:pt x="244193" y="275679"/>
                  <a:pt x="305903" y="213964"/>
                  <a:pt x="305896" y="137839"/>
                </a:cubicBezTo>
                <a:cubicBezTo>
                  <a:pt x="305903" y="61715"/>
                  <a:pt x="244193" y="0"/>
                  <a:pt x="168069" y="0"/>
                </a:cubicBezTo>
                <a:cubicBezTo>
                  <a:pt x="91944" y="0"/>
                  <a:pt x="30234" y="61715"/>
                  <a:pt x="30242" y="137839"/>
                </a:cubicBezTo>
                <a:moveTo>
                  <a:pt x="168069" y="211"/>
                </a:moveTo>
                <a:cubicBezTo>
                  <a:pt x="209994" y="18770"/>
                  <a:pt x="234861" y="73895"/>
                  <a:pt x="234861" y="139018"/>
                </a:cubicBezTo>
                <a:cubicBezTo>
                  <a:pt x="234861" y="201156"/>
                  <a:pt x="207008" y="253923"/>
                  <a:pt x="168222" y="275039"/>
                </a:cubicBezTo>
                <a:moveTo>
                  <a:pt x="169370" y="275712"/>
                </a:moveTo>
                <a:cubicBezTo>
                  <a:pt x="129971" y="254964"/>
                  <a:pt x="101567" y="201769"/>
                  <a:pt x="101567" y="139018"/>
                </a:cubicBezTo>
                <a:cubicBezTo>
                  <a:pt x="101567" y="73895"/>
                  <a:pt x="126143" y="18770"/>
                  <a:pt x="168069" y="211"/>
                </a:cubicBezTo>
                <a:moveTo>
                  <a:pt x="279543" y="56653"/>
                </a:moveTo>
                <a:cubicBezTo>
                  <a:pt x="258611" y="78504"/>
                  <a:pt x="216578" y="93403"/>
                  <a:pt x="168115" y="93403"/>
                </a:cubicBezTo>
                <a:cubicBezTo>
                  <a:pt x="119651" y="93403"/>
                  <a:pt x="77771" y="78550"/>
                  <a:pt x="56778" y="56745"/>
                </a:cubicBezTo>
                <a:moveTo>
                  <a:pt x="303308" y="110706"/>
                </a:moveTo>
                <a:cubicBezTo>
                  <a:pt x="274138" y="134348"/>
                  <a:pt x="224510" y="149921"/>
                  <a:pt x="168176" y="149921"/>
                </a:cubicBezTo>
                <a:cubicBezTo>
                  <a:pt x="112071" y="149921"/>
                  <a:pt x="62597" y="134471"/>
                  <a:pt x="33427" y="110981"/>
                </a:cubicBezTo>
                <a:moveTo>
                  <a:pt x="303522" y="163227"/>
                </a:moveTo>
                <a:cubicBezTo>
                  <a:pt x="276710" y="188768"/>
                  <a:pt x="226118" y="205995"/>
                  <a:pt x="168115" y="205995"/>
                </a:cubicBezTo>
                <a:cubicBezTo>
                  <a:pt x="110111" y="205995"/>
                  <a:pt x="59840" y="188876"/>
                  <a:pt x="32967" y="163457"/>
                </a:cubicBezTo>
                <a:moveTo>
                  <a:pt x="266099" y="234721"/>
                </a:moveTo>
                <a:cubicBezTo>
                  <a:pt x="307320" y="242653"/>
                  <a:pt x="334055" y="255393"/>
                  <a:pt x="334055" y="269771"/>
                </a:cubicBezTo>
                <a:cubicBezTo>
                  <a:pt x="334055" y="293812"/>
                  <a:pt x="259269" y="313304"/>
                  <a:pt x="167027" y="313304"/>
                </a:cubicBezTo>
                <a:cubicBezTo>
                  <a:pt x="74785" y="313304"/>
                  <a:pt x="0" y="293812"/>
                  <a:pt x="0" y="269771"/>
                </a:cubicBezTo>
                <a:cubicBezTo>
                  <a:pt x="0" y="255607"/>
                  <a:pt x="26031" y="243020"/>
                  <a:pt x="66210" y="235058"/>
                </a:cubicBezTo>
                <a:moveTo>
                  <a:pt x="243161" y="349304"/>
                </a:moveTo>
                <a:lnTo>
                  <a:pt x="95595" y="349304"/>
                </a:lnTo>
                <a:lnTo>
                  <a:pt x="132574" y="275666"/>
                </a:lnTo>
                <a:lnTo>
                  <a:pt x="206181" y="275666"/>
                </a:lnTo>
                <a:close/>
                <a:moveTo>
                  <a:pt x="33319" y="295802"/>
                </a:moveTo>
                <a:lnTo>
                  <a:pt x="29660" y="347773"/>
                </a:lnTo>
                <a:moveTo>
                  <a:pt x="304257" y="295802"/>
                </a:moveTo>
                <a:lnTo>
                  <a:pt x="307917" y="347773"/>
                </a:lnTo>
              </a:path>
            </a:pathLst>
          </a:custGeom>
          <a:noFill/>
          <a:ln w="11487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5123247" y="2153619"/>
            <a:ext cx="348613" cy="356013"/>
          </a:xfrm>
          <a:custGeom>
            <a:avLst/>
            <a:gdLst/>
            <a:ahLst/>
            <a:cxnLst/>
            <a:rect l="0" t="0" r="0" b="0"/>
            <a:pathLst>
              <a:path w="348613" h="356013">
                <a:moveTo>
                  <a:pt x="101508" y="356013"/>
                </a:moveTo>
                <a:lnTo>
                  <a:pt x="101508" y="268345"/>
                </a:lnTo>
                <a:cubicBezTo>
                  <a:pt x="87168" y="255060"/>
                  <a:pt x="76046" y="238797"/>
                  <a:pt x="68861" y="220798"/>
                </a:cubicBezTo>
                <a:moveTo>
                  <a:pt x="248437" y="356013"/>
                </a:moveTo>
                <a:lnTo>
                  <a:pt x="248437" y="314033"/>
                </a:lnTo>
                <a:lnTo>
                  <a:pt x="269426" y="314033"/>
                </a:lnTo>
                <a:cubicBezTo>
                  <a:pt x="280560" y="314033"/>
                  <a:pt x="291239" y="309610"/>
                  <a:pt x="299111" y="301738"/>
                </a:cubicBezTo>
                <a:cubicBezTo>
                  <a:pt x="306983" y="293865"/>
                  <a:pt x="311407" y="283187"/>
                  <a:pt x="311407" y="272054"/>
                </a:cubicBezTo>
                <a:lnTo>
                  <a:pt x="311407" y="230075"/>
                </a:lnTo>
                <a:lnTo>
                  <a:pt x="337994" y="230075"/>
                </a:lnTo>
                <a:cubicBezTo>
                  <a:pt x="339696" y="230072"/>
                  <a:pt x="341375" y="229655"/>
                  <a:pt x="342880" y="228860"/>
                </a:cubicBezTo>
                <a:cubicBezTo>
                  <a:pt x="344387" y="228066"/>
                  <a:pt x="345677" y="226916"/>
                  <a:pt x="346642" y="225512"/>
                </a:cubicBezTo>
                <a:cubicBezTo>
                  <a:pt x="347605" y="224107"/>
                  <a:pt x="348213" y="222489"/>
                  <a:pt x="348414" y="220798"/>
                </a:cubicBezTo>
                <a:cubicBezTo>
                  <a:pt x="348613" y="219106"/>
                  <a:pt x="348398" y="217391"/>
                  <a:pt x="347789" y="215802"/>
                </a:cubicBezTo>
                <a:cubicBezTo>
                  <a:pt x="317796" y="137998"/>
                  <a:pt x="297768" y="67380"/>
                  <a:pt x="232520" y="47028"/>
                </a:cubicBezTo>
                <a:moveTo>
                  <a:pt x="19002" y="47085"/>
                </a:moveTo>
                <a:cubicBezTo>
                  <a:pt x="19002" y="66747"/>
                  <a:pt x="32851" y="82687"/>
                  <a:pt x="49933" y="82687"/>
                </a:cubicBezTo>
                <a:cubicBezTo>
                  <a:pt x="67016" y="82687"/>
                  <a:pt x="80864" y="66747"/>
                  <a:pt x="80864" y="47085"/>
                </a:cubicBezTo>
                <a:cubicBezTo>
                  <a:pt x="80864" y="27423"/>
                  <a:pt x="67016" y="11484"/>
                  <a:pt x="49933" y="11484"/>
                </a:cubicBezTo>
                <a:cubicBezTo>
                  <a:pt x="32851" y="11484"/>
                  <a:pt x="19002" y="27423"/>
                  <a:pt x="19002" y="47085"/>
                </a:cubicBezTo>
                <a:moveTo>
                  <a:pt x="122940" y="17642"/>
                </a:moveTo>
                <a:lnTo>
                  <a:pt x="122940" y="54978"/>
                </a:lnTo>
                <a:cubicBezTo>
                  <a:pt x="122940" y="70286"/>
                  <a:pt x="138036" y="82695"/>
                  <a:pt x="156658" y="82695"/>
                </a:cubicBezTo>
                <a:cubicBezTo>
                  <a:pt x="175279" y="82695"/>
                  <a:pt x="190374" y="70286"/>
                  <a:pt x="190374" y="54978"/>
                </a:cubicBezTo>
                <a:lnTo>
                  <a:pt x="190374" y="17642"/>
                </a:lnTo>
                <a:moveTo>
                  <a:pt x="0" y="0"/>
                </a:moveTo>
                <a:moveTo>
                  <a:pt x="49937" y="82695"/>
                </a:moveTo>
                <a:lnTo>
                  <a:pt x="49937" y="174226"/>
                </a:lnTo>
                <a:moveTo>
                  <a:pt x="0" y="0"/>
                </a:moveTo>
                <a:moveTo>
                  <a:pt x="156661" y="17642"/>
                </a:moveTo>
                <a:lnTo>
                  <a:pt x="156661" y="174226"/>
                </a:lnTo>
              </a:path>
            </a:pathLst>
          </a:custGeom>
          <a:noFill/>
          <a:ln w="11487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6600895" y="2161275"/>
            <a:ext cx="352185" cy="352185"/>
          </a:xfrm>
          <a:custGeom>
            <a:avLst/>
            <a:gdLst/>
            <a:ahLst/>
            <a:cxnLst/>
            <a:rect l="0" t="0" r="0" b="0"/>
            <a:pathLst>
              <a:path w="352185" h="352185">
                <a:moveTo>
                  <a:pt x="176092" y="352185"/>
                </a:moveTo>
                <a:lnTo>
                  <a:pt x="176092" y="298592"/>
                </a:lnTo>
                <a:moveTo>
                  <a:pt x="75260" y="0"/>
                </a:moveTo>
                <a:lnTo>
                  <a:pt x="83529" y="39812"/>
                </a:lnTo>
                <a:cubicBezTo>
                  <a:pt x="90350" y="77516"/>
                  <a:pt x="81834" y="116383"/>
                  <a:pt x="59871" y="147780"/>
                </a:cubicBezTo>
                <a:cubicBezTo>
                  <a:pt x="33227" y="186811"/>
                  <a:pt x="26031" y="235413"/>
                  <a:pt x="33212" y="290935"/>
                </a:cubicBezTo>
                <a:lnTo>
                  <a:pt x="45937" y="352185"/>
                </a:lnTo>
                <a:moveTo>
                  <a:pt x="306248" y="352185"/>
                </a:moveTo>
                <a:lnTo>
                  <a:pt x="318972" y="290935"/>
                </a:lnTo>
                <a:cubicBezTo>
                  <a:pt x="326093" y="235413"/>
                  <a:pt x="318972" y="186811"/>
                  <a:pt x="292314" y="147780"/>
                </a:cubicBezTo>
                <a:cubicBezTo>
                  <a:pt x="270351" y="116383"/>
                  <a:pt x="261834" y="77516"/>
                  <a:pt x="268656" y="39812"/>
                </a:cubicBezTo>
                <a:lnTo>
                  <a:pt x="276925" y="0"/>
                </a:lnTo>
                <a:moveTo>
                  <a:pt x="0" y="91874"/>
                </a:moveTo>
                <a:lnTo>
                  <a:pt x="53593" y="91874"/>
                </a:lnTo>
                <a:moveTo>
                  <a:pt x="38281" y="114843"/>
                </a:moveTo>
                <a:lnTo>
                  <a:pt x="53593" y="91874"/>
                </a:lnTo>
                <a:lnTo>
                  <a:pt x="38281" y="68905"/>
                </a:lnTo>
                <a:moveTo>
                  <a:pt x="352185" y="91874"/>
                </a:moveTo>
                <a:lnTo>
                  <a:pt x="298592" y="91874"/>
                </a:lnTo>
                <a:moveTo>
                  <a:pt x="313904" y="68905"/>
                </a:moveTo>
                <a:lnTo>
                  <a:pt x="298592" y="91874"/>
                </a:lnTo>
                <a:lnTo>
                  <a:pt x="313904" y="114843"/>
                </a:lnTo>
                <a:moveTo>
                  <a:pt x="33687" y="214373"/>
                </a:moveTo>
                <a:cubicBezTo>
                  <a:pt x="81691" y="216839"/>
                  <a:pt x="176092" y="298592"/>
                  <a:pt x="176092" y="298592"/>
                </a:cubicBezTo>
                <a:cubicBezTo>
                  <a:pt x="176092" y="298592"/>
                  <a:pt x="270493" y="216839"/>
                  <a:pt x="318498" y="214373"/>
                </a:cubicBezTo>
                <a:close/>
                <a:moveTo>
                  <a:pt x="176092" y="149296"/>
                </a:moveTo>
                <a:cubicBezTo>
                  <a:pt x="178207" y="149296"/>
                  <a:pt x="179920" y="151009"/>
                  <a:pt x="179920" y="153124"/>
                </a:cubicBezTo>
                <a:moveTo>
                  <a:pt x="172264" y="153124"/>
                </a:moveTo>
                <a:cubicBezTo>
                  <a:pt x="172264" y="151009"/>
                  <a:pt x="173978" y="149296"/>
                  <a:pt x="176092" y="149296"/>
                </a:cubicBezTo>
                <a:moveTo>
                  <a:pt x="176092" y="156952"/>
                </a:moveTo>
                <a:cubicBezTo>
                  <a:pt x="173978" y="156952"/>
                  <a:pt x="172264" y="155238"/>
                  <a:pt x="172264" y="153124"/>
                </a:cubicBezTo>
                <a:moveTo>
                  <a:pt x="179920" y="153124"/>
                </a:moveTo>
                <a:cubicBezTo>
                  <a:pt x="179920" y="155238"/>
                  <a:pt x="178207" y="156952"/>
                  <a:pt x="176092" y="156952"/>
                </a:cubicBezTo>
              </a:path>
            </a:pathLst>
          </a:custGeom>
          <a:noFill/>
          <a:ln w="11487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3" name="Group 12"/>
          <p:cNvGrpSpPr/>
          <p:nvPr/>
        </p:nvGrpSpPr>
        <p:grpSpPr>
          <a:xfrm>
            <a:off x="1980058" y="2613012"/>
            <a:ext cx="773906" cy="367463"/>
            <a:chOff x="1980058" y="2521138"/>
            <a:chExt cx="773906" cy="367463"/>
          </a:xfrm>
        </p:grpSpPr>
        <p:sp>
          <p:nvSpPr>
            <p:cNvPr id="11" name="TextBox 10"/>
            <p:cNvSpPr txBox="1"/>
            <p:nvPr/>
          </p:nvSpPr>
          <p:spPr>
            <a:xfrm>
              <a:off x="1980058" y="2521138"/>
              <a:ext cx="773906" cy="1837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FFFF"/>
                  </a:solidFill>
                  <a:latin typeface="Roboto"/>
                </a:rPr>
                <a:t>Conductas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80058" y="2704875"/>
              <a:ext cx="773906" cy="1837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FFFF"/>
                  </a:solidFill>
                  <a:latin typeface="Roboto"/>
                </a:rPr>
                <a:t>anormales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414512" y="2613012"/>
            <a:ext cx="844991" cy="367463"/>
            <a:chOff x="3414512" y="2521138"/>
            <a:chExt cx="844991" cy="367463"/>
          </a:xfrm>
        </p:grpSpPr>
        <p:sp>
          <p:nvSpPr>
            <p:cNvPr id="14" name="TextBox 13"/>
            <p:cNvSpPr txBox="1"/>
            <p:nvPr/>
          </p:nvSpPr>
          <p:spPr>
            <a:xfrm>
              <a:off x="3414512" y="2521138"/>
              <a:ext cx="844991" cy="1837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FFFF"/>
                  </a:solidFill>
                  <a:latin typeface="Roboto"/>
                </a:rPr>
                <a:t>Desarrollo y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414512" y="2704875"/>
              <a:ext cx="844991" cy="1837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FFFF"/>
                  </a:solidFill>
                  <a:latin typeface="Roboto"/>
                </a:rPr>
                <a:t>cultura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816697" y="2613012"/>
            <a:ext cx="980598" cy="367463"/>
            <a:chOff x="4816697" y="2521138"/>
            <a:chExt cx="980598" cy="367463"/>
          </a:xfrm>
        </p:grpSpPr>
        <p:sp>
          <p:nvSpPr>
            <p:cNvPr id="17" name="TextBox 16"/>
            <p:cNvSpPr txBox="1"/>
            <p:nvPr/>
          </p:nvSpPr>
          <p:spPr>
            <a:xfrm>
              <a:off x="4816697" y="2521138"/>
              <a:ext cx="980598" cy="1837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FFFF"/>
                  </a:solidFill>
                  <a:latin typeface="Roboto"/>
                </a:rPr>
                <a:t>Trastornos de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816697" y="2704875"/>
              <a:ext cx="980598" cy="1837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FFFF"/>
                  </a:solidFill>
                  <a:latin typeface="Roboto"/>
                </a:rPr>
                <a:t>la ingesta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268057" y="2613019"/>
            <a:ext cx="1017870" cy="551172"/>
            <a:chOff x="6268057" y="2521145"/>
            <a:chExt cx="1017870" cy="551172"/>
          </a:xfrm>
        </p:grpSpPr>
        <p:sp>
          <p:nvSpPr>
            <p:cNvPr id="20" name="TextBox 19"/>
            <p:cNvSpPr txBox="1"/>
            <p:nvPr/>
          </p:nvSpPr>
          <p:spPr>
            <a:xfrm>
              <a:off x="6268057" y="2521145"/>
              <a:ext cx="1017870" cy="1836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FFFF"/>
                  </a:solidFill>
                  <a:latin typeface="Roboto"/>
                </a:rPr>
                <a:t>Trastornos del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68057" y="2704787"/>
              <a:ext cx="1017870" cy="1837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FFFF"/>
                  </a:solidFill>
                  <a:latin typeface="Roboto"/>
                </a:rPr>
                <a:t>compor-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68057" y="2888524"/>
              <a:ext cx="1017870" cy="1837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0">
                  <a:solidFill>
                    <a:srgbClr val="FFFFFF"/>
                  </a:solidFill>
                  <a:latin typeface="Roboto"/>
                </a:rPr>
                <a:t>tamiento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883675" y="3072479"/>
            <a:ext cx="966673" cy="688827"/>
            <a:chOff x="1883675" y="2980605"/>
            <a:chExt cx="966673" cy="688827"/>
          </a:xfrm>
        </p:grpSpPr>
        <p:sp>
          <p:nvSpPr>
            <p:cNvPr id="24" name="TextBox 23"/>
            <p:cNvSpPr txBox="1"/>
            <p:nvPr/>
          </p:nvSpPr>
          <p:spPr>
            <a:xfrm>
              <a:off x="1883675" y="2980605"/>
              <a:ext cx="966673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Comportamientos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883675" y="3118336"/>
              <a:ext cx="966673" cy="1378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en la alimentación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883675" y="3256163"/>
              <a:ext cx="966673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que no pueden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883675" y="3393894"/>
              <a:ext cx="966673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explicarse por una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883675" y="3531626"/>
              <a:ext cx="966673" cy="13780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condición médica.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338970" y="3072509"/>
            <a:ext cx="996076" cy="826588"/>
            <a:chOff x="3338970" y="2980635"/>
            <a:chExt cx="996076" cy="826588"/>
          </a:xfrm>
        </p:grpSpPr>
        <p:sp>
          <p:nvSpPr>
            <p:cNvPr id="30" name="TextBox 29"/>
            <p:cNvSpPr txBox="1"/>
            <p:nvPr/>
          </p:nvSpPr>
          <p:spPr>
            <a:xfrm>
              <a:off x="3338970" y="2980635"/>
              <a:ext cx="996076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No son apropiadas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338970" y="3118366"/>
              <a:ext cx="996076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para el nivel de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338970" y="3256098"/>
              <a:ext cx="996076" cy="1378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desarrollo del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38970" y="3393924"/>
              <a:ext cx="996076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individuo o las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338970" y="3531656"/>
              <a:ext cx="996076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normas culturales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338970" y="3669387"/>
              <a:ext cx="996076" cy="1378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aceptadas.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795265" y="3072479"/>
            <a:ext cx="1023461" cy="688827"/>
            <a:chOff x="4795265" y="2980605"/>
            <a:chExt cx="1023461" cy="688827"/>
          </a:xfrm>
        </p:grpSpPr>
        <p:sp>
          <p:nvSpPr>
            <p:cNvPr id="37" name="TextBox 36"/>
            <p:cNvSpPr txBox="1"/>
            <p:nvPr/>
          </p:nvSpPr>
          <p:spPr>
            <a:xfrm>
              <a:off x="4795265" y="2980605"/>
              <a:ext cx="1023461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Alteraciones no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795265" y="3118336"/>
              <a:ext cx="1023461" cy="1378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relacionadas con la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795265" y="3256163"/>
              <a:ext cx="1023461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imagen corporal,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95265" y="3393894"/>
              <a:ext cx="1023461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como pica o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795265" y="3531626"/>
              <a:ext cx="1023461" cy="13780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rumiación.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256980" y="3256210"/>
            <a:ext cx="1040015" cy="688827"/>
            <a:chOff x="6256980" y="3164336"/>
            <a:chExt cx="1040015" cy="688827"/>
          </a:xfrm>
        </p:grpSpPr>
        <p:sp>
          <p:nvSpPr>
            <p:cNvPr id="43" name="TextBox 42"/>
            <p:cNvSpPr txBox="1"/>
            <p:nvPr/>
          </p:nvSpPr>
          <p:spPr>
            <a:xfrm>
              <a:off x="6256980" y="3164336"/>
              <a:ext cx="1040015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Implican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256980" y="3302067"/>
              <a:ext cx="1040015" cy="1378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preocupación por la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256980" y="3439894"/>
              <a:ext cx="1040015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comida y,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256980" y="3577625"/>
              <a:ext cx="1040015" cy="1377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usualmente, por la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256980" y="3715357"/>
              <a:ext cx="1040015" cy="13780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FFFFFF"/>
                  </a:solidFill>
                  <a:latin typeface="Roboto"/>
                </a:rPr>
                <a:t>figura y el peso.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826435" y="3528117"/>
            <a:ext cx="2800708" cy="293782"/>
          </a:xfrm>
          <a:custGeom>
            <a:avLst/>
            <a:gdLst/>
            <a:ahLst/>
            <a:cxnLst/>
            <a:rect l="0" t="0" r="0" b="0"/>
            <a:pathLst>
              <a:path w="2800708" h="293782">
                <a:moveTo>
                  <a:pt x="2800708" y="243776"/>
                </a:moveTo>
                <a:cubicBezTo>
                  <a:pt x="2800708" y="271394"/>
                  <a:pt x="2778319" y="293782"/>
                  <a:pt x="2750701" y="293782"/>
                </a:cubicBezTo>
                <a:cubicBezTo>
                  <a:pt x="2723084" y="293782"/>
                  <a:pt x="2700695" y="271394"/>
                  <a:pt x="2700695" y="243776"/>
                </a:cubicBezTo>
                <a:cubicBezTo>
                  <a:pt x="2700695" y="216158"/>
                  <a:pt x="2723084" y="193770"/>
                  <a:pt x="2750701" y="193770"/>
                </a:cubicBezTo>
                <a:cubicBezTo>
                  <a:pt x="2778319" y="193770"/>
                  <a:pt x="2800708" y="216158"/>
                  <a:pt x="2800708" y="243776"/>
                </a:cubicBezTo>
                <a:close/>
                <a:moveTo>
                  <a:pt x="100372" y="243776"/>
                </a:moveTo>
                <a:cubicBezTo>
                  <a:pt x="100372" y="271394"/>
                  <a:pt x="77903" y="293782"/>
                  <a:pt x="50186" y="293782"/>
                </a:cubicBezTo>
                <a:cubicBezTo>
                  <a:pt x="22469" y="293782"/>
                  <a:pt x="0" y="271394"/>
                  <a:pt x="0" y="243776"/>
                </a:cubicBezTo>
                <a:cubicBezTo>
                  <a:pt x="0" y="216158"/>
                  <a:pt x="22469" y="193770"/>
                  <a:pt x="50186" y="193770"/>
                </a:cubicBezTo>
                <a:cubicBezTo>
                  <a:pt x="77903" y="193770"/>
                  <a:pt x="100372" y="216158"/>
                  <a:pt x="100372" y="243776"/>
                </a:cubicBezTo>
                <a:close/>
                <a:moveTo>
                  <a:pt x="2750701" y="193770"/>
                </a:moveTo>
                <a:lnTo>
                  <a:pt x="2750701" y="0"/>
                </a:lnTo>
                <a:moveTo>
                  <a:pt x="50364" y="2079"/>
                </a:moveTo>
                <a:lnTo>
                  <a:pt x="50364" y="193770"/>
                </a:lnTo>
                <a:moveTo>
                  <a:pt x="2700819" y="243988"/>
                </a:moveTo>
                <a:lnTo>
                  <a:pt x="1542217" y="243988"/>
                </a:lnTo>
                <a:moveTo>
                  <a:pt x="1258848" y="243988"/>
                </a:moveTo>
                <a:lnTo>
                  <a:pt x="100370" y="243988"/>
                </a:lnTo>
              </a:path>
            </a:pathLst>
          </a:custGeom>
          <a:noFill/>
          <a:ln w="1250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831906" y="3638548"/>
            <a:ext cx="790127" cy="983456"/>
          </a:xfrm>
          <a:custGeom>
            <a:avLst/>
            <a:gdLst/>
            <a:ahLst/>
            <a:cxnLst/>
            <a:rect l="0" t="0" r="0" b="0"/>
            <a:pathLst>
              <a:path w="790127" h="983456">
                <a:moveTo>
                  <a:pt x="395063" y="0"/>
                </a:moveTo>
                <a:cubicBezTo>
                  <a:pt x="332786" y="0"/>
                  <a:pt x="280480" y="42692"/>
                  <a:pt x="265814" y="100406"/>
                </a:cubicBezTo>
                <a:lnTo>
                  <a:pt x="4929" y="951122"/>
                </a:lnTo>
                <a:cubicBezTo>
                  <a:pt x="0" y="967195"/>
                  <a:pt x="12021" y="983456"/>
                  <a:pt x="28833" y="983456"/>
                </a:cubicBezTo>
                <a:lnTo>
                  <a:pt x="761293" y="983456"/>
                </a:lnTo>
                <a:cubicBezTo>
                  <a:pt x="778106" y="983456"/>
                  <a:pt x="790127" y="967195"/>
                  <a:pt x="785198" y="951122"/>
                </a:cubicBezTo>
                <a:lnTo>
                  <a:pt x="524328" y="100465"/>
                </a:lnTo>
                <a:cubicBezTo>
                  <a:pt x="509683" y="42721"/>
                  <a:pt x="457363" y="0"/>
                  <a:pt x="395063" y="0"/>
                </a:cubicBezTo>
                <a:close/>
                <a:moveTo>
                  <a:pt x="395065" y="191690"/>
                </a:moveTo>
                <a:cubicBezTo>
                  <a:pt x="362844" y="191690"/>
                  <a:pt x="336724" y="165570"/>
                  <a:pt x="336724" y="133350"/>
                </a:cubicBezTo>
                <a:cubicBezTo>
                  <a:pt x="336724" y="101129"/>
                  <a:pt x="362844" y="75009"/>
                  <a:pt x="395065" y="75009"/>
                </a:cubicBezTo>
                <a:cubicBezTo>
                  <a:pt x="427285" y="75009"/>
                  <a:pt x="453405" y="101129"/>
                  <a:pt x="453405" y="133350"/>
                </a:cubicBezTo>
                <a:cubicBezTo>
                  <a:pt x="453405" y="165570"/>
                  <a:pt x="427285" y="191690"/>
                  <a:pt x="395065" y="191690"/>
                </a:cubicBezTo>
                <a:close/>
              </a:path>
            </a:pathLst>
          </a:custGeom>
          <a:noFill/>
          <a:ln w="1250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6627019" y="3221829"/>
            <a:ext cx="1900237" cy="300037"/>
          </a:xfrm>
          <a:custGeom>
            <a:avLst/>
            <a:gdLst/>
            <a:ahLst/>
            <a:cxnLst/>
            <a:rect l="0" t="0" r="0" b="0"/>
            <a:pathLst>
              <a:path w="1900237" h="300037">
                <a:moveTo>
                  <a:pt x="9011" y="47750"/>
                </a:moveTo>
                <a:cubicBezTo>
                  <a:pt x="2820" y="40874"/>
                  <a:pt x="0" y="31886"/>
                  <a:pt x="0" y="22633"/>
                </a:cubicBezTo>
                <a:cubicBezTo>
                  <a:pt x="0" y="10132"/>
                  <a:pt x="10132" y="0"/>
                  <a:pt x="22633" y="0"/>
                </a:cubicBezTo>
                <a:lnTo>
                  <a:pt x="1877603" y="0"/>
                </a:lnTo>
                <a:cubicBezTo>
                  <a:pt x="1890104" y="0"/>
                  <a:pt x="1900237" y="10132"/>
                  <a:pt x="1900237" y="22633"/>
                </a:cubicBezTo>
                <a:cubicBezTo>
                  <a:pt x="1900237" y="31886"/>
                  <a:pt x="1897417" y="40874"/>
                  <a:pt x="1891226" y="47750"/>
                </a:cubicBezTo>
                <a:cubicBezTo>
                  <a:pt x="1846490" y="97442"/>
                  <a:pt x="1622847" y="300037"/>
                  <a:pt x="950118" y="300037"/>
                </a:cubicBezTo>
                <a:cubicBezTo>
                  <a:pt x="277389" y="300037"/>
                  <a:pt x="53746" y="97442"/>
                  <a:pt x="9011" y="47750"/>
                </a:cubicBezTo>
                <a:close/>
              </a:path>
            </a:pathLst>
          </a:custGeom>
          <a:noFill/>
          <a:ln w="12501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926681" y="3221829"/>
            <a:ext cx="1900237" cy="300037"/>
          </a:xfrm>
          <a:custGeom>
            <a:avLst/>
            <a:gdLst/>
            <a:ahLst/>
            <a:cxnLst/>
            <a:rect l="0" t="0" r="0" b="0"/>
            <a:pathLst>
              <a:path w="1900237" h="300037">
                <a:moveTo>
                  <a:pt x="9011" y="47750"/>
                </a:moveTo>
                <a:cubicBezTo>
                  <a:pt x="2820" y="40874"/>
                  <a:pt x="0" y="31886"/>
                  <a:pt x="0" y="22633"/>
                </a:cubicBezTo>
                <a:cubicBezTo>
                  <a:pt x="0" y="10132"/>
                  <a:pt x="10132" y="0"/>
                  <a:pt x="22633" y="0"/>
                </a:cubicBezTo>
                <a:lnTo>
                  <a:pt x="1877603" y="0"/>
                </a:lnTo>
                <a:cubicBezTo>
                  <a:pt x="1890104" y="0"/>
                  <a:pt x="1900237" y="10132"/>
                  <a:pt x="1900237" y="22633"/>
                </a:cubicBezTo>
                <a:cubicBezTo>
                  <a:pt x="1900237" y="31886"/>
                  <a:pt x="1897417" y="40874"/>
                  <a:pt x="1891226" y="47750"/>
                </a:cubicBezTo>
                <a:cubicBezTo>
                  <a:pt x="1846490" y="97442"/>
                  <a:pt x="1622847" y="300037"/>
                  <a:pt x="950118" y="300037"/>
                </a:cubicBezTo>
                <a:cubicBezTo>
                  <a:pt x="277389" y="300037"/>
                  <a:pt x="53746" y="97442"/>
                  <a:pt x="9011" y="47750"/>
                </a:cubicBezTo>
                <a:close/>
              </a:path>
            </a:pathLst>
          </a:custGeom>
          <a:noFill/>
          <a:ln w="12501">
            <a:solidFill>
              <a:srgbClr val="F669BE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7196137" y="571498"/>
            <a:ext cx="1082278" cy="600075"/>
            <a:chOff x="6969918" y="571500"/>
            <a:chExt cx="1082278" cy="600075"/>
          </a:xfrm>
        </p:grpSpPr>
        <p:sp>
          <p:nvSpPr>
            <p:cNvPr id="6" name="TextBox 5"/>
            <p:cNvSpPr txBox="1"/>
            <p:nvPr/>
          </p:nvSpPr>
          <p:spPr>
            <a:xfrm>
              <a:off x="6969918" y="571500"/>
              <a:ext cx="1082278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Físico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969918" y="771525"/>
              <a:ext cx="1082278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Musculoso en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969918" y="971550"/>
              <a:ext cx="1082278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Hombres</a:t>
              </a: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3976687" y="1571623"/>
            <a:ext cx="391715" cy="391715"/>
          </a:xfrm>
          <a:custGeom>
            <a:avLst/>
            <a:gdLst/>
            <a:ahLst/>
            <a:cxnLst/>
            <a:rect l="0" t="0" r="0" b="0"/>
            <a:pathLst>
              <a:path w="391715" h="391715">
                <a:moveTo>
                  <a:pt x="391715" y="391715"/>
                </a:moveTo>
                <a:lnTo>
                  <a:pt x="391715" y="375046"/>
                </a:lnTo>
                <a:cubicBezTo>
                  <a:pt x="391701" y="347236"/>
                  <a:pt x="374428" y="322355"/>
                  <a:pt x="348376" y="312622"/>
                </a:cubicBezTo>
                <a:lnTo>
                  <a:pt x="266700" y="285185"/>
                </a:lnTo>
                <a:moveTo>
                  <a:pt x="0" y="0"/>
                </a:moveTo>
                <a:moveTo>
                  <a:pt x="133350" y="285185"/>
                </a:moveTo>
                <a:lnTo>
                  <a:pt x="51673" y="312622"/>
                </a:lnTo>
                <a:cubicBezTo>
                  <a:pt x="25621" y="322355"/>
                  <a:pt x="8348" y="347236"/>
                  <a:pt x="8334" y="375046"/>
                </a:cubicBezTo>
                <a:lnTo>
                  <a:pt x="8334" y="391715"/>
                </a:lnTo>
                <a:moveTo>
                  <a:pt x="224694" y="216693"/>
                </a:moveTo>
                <a:cubicBezTo>
                  <a:pt x="218478" y="222251"/>
                  <a:pt x="210377" y="225231"/>
                  <a:pt x="202041" y="225028"/>
                </a:cubicBezTo>
                <a:lnTo>
                  <a:pt x="197324" y="225028"/>
                </a:lnTo>
                <a:cubicBezTo>
                  <a:pt x="188993" y="225230"/>
                  <a:pt x="180898" y="222250"/>
                  <a:pt x="174688" y="216693"/>
                </a:cubicBezTo>
                <a:moveTo>
                  <a:pt x="277818" y="288919"/>
                </a:moveTo>
                <a:lnTo>
                  <a:pt x="175021" y="391715"/>
                </a:lnTo>
                <a:moveTo>
                  <a:pt x="266700" y="391715"/>
                </a:moveTo>
                <a:lnTo>
                  <a:pt x="315289" y="301487"/>
                </a:lnTo>
                <a:moveTo>
                  <a:pt x="0" y="0"/>
                </a:moveTo>
                <a:moveTo>
                  <a:pt x="109663" y="293136"/>
                </a:moveTo>
                <a:lnTo>
                  <a:pt x="207175" y="359561"/>
                </a:lnTo>
                <a:moveTo>
                  <a:pt x="116681" y="158353"/>
                </a:moveTo>
                <a:lnTo>
                  <a:pt x="116681" y="191690"/>
                </a:lnTo>
                <a:cubicBezTo>
                  <a:pt x="116681" y="241696"/>
                  <a:pt x="175021" y="275034"/>
                  <a:pt x="200025" y="275034"/>
                </a:cubicBezTo>
                <a:cubicBezTo>
                  <a:pt x="225028" y="275034"/>
                  <a:pt x="283368" y="241696"/>
                  <a:pt x="283368" y="191690"/>
                </a:cubicBezTo>
                <a:lnTo>
                  <a:pt x="283368" y="158353"/>
                </a:lnTo>
                <a:moveTo>
                  <a:pt x="371346" y="136900"/>
                </a:moveTo>
                <a:cubicBezTo>
                  <a:pt x="355461" y="87527"/>
                  <a:pt x="292653" y="40455"/>
                  <a:pt x="261532" y="19585"/>
                </a:cubicBezTo>
                <a:cubicBezTo>
                  <a:pt x="250560" y="12237"/>
                  <a:pt x="237650" y="8320"/>
                  <a:pt x="224444" y="8334"/>
                </a:cubicBezTo>
                <a:lnTo>
                  <a:pt x="175605" y="8334"/>
                </a:lnTo>
                <a:cubicBezTo>
                  <a:pt x="162399" y="8320"/>
                  <a:pt x="149489" y="12237"/>
                  <a:pt x="138517" y="19585"/>
                </a:cubicBezTo>
                <a:cubicBezTo>
                  <a:pt x="107396" y="40455"/>
                  <a:pt x="44588" y="87527"/>
                  <a:pt x="28703" y="136900"/>
                </a:cubicBezTo>
                <a:cubicBezTo>
                  <a:pt x="27187" y="141961"/>
                  <a:pt x="28159" y="147440"/>
                  <a:pt x="31324" y="151670"/>
                </a:cubicBezTo>
                <a:cubicBezTo>
                  <a:pt x="34489" y="155900"/>
                  <a:pt x="39472" y="158379"/>
                  <a:pt x="44755" y="158353"/>
                </a:cubicBezTo>
                <a:lnTo>
                  <a:pt x="355294" y="158353"/>
                </a:lnTo>
                <a:cubicBezTo>
                  <a:pt x="360577" y="158379"/>
                  <a:pt x="365560" y="155900"/>
                  <a:pt x="368725" y="151670"/>
                </a:cubicBezTo>
                <a:cubicBezTo>
                  <a:pt x="371890" y="147440"/>
                  <a:pt x="372862" y="141961"/>
                  <a:pt x="371346" y="136900"/>
                </a:cubicBezTo>
                <a:close/>
              </a:path>
            </a:pathLst>
          </a:custGeom>
          <a:noFill/>
          <a:ln w="12501">
            <a:solidFill>
              <a:srgbClr val="F669BE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6685159" y="1579957"/>
            <a:ext cx="383781" cy="383384"/>
          </a:xfrm>
          <a:custGeom>
            <a:avLst/>
            <a:gdLst/>
            <a:ahLst/>
            <a:cxnLst/>
            <a:rect l="0" t="0" r="0" b="0"/>
            <a:pathLst>
              <a:path w="383781" h="383384">
                <a:moveTo>
                  <a:pt x="83677" y="241063"/>
                </a:moveTo>
                <a:lnTo>
                  <a:pt x="53673" y="241063"/>
                </a:lnTo>
                <a:cubicBezTo>
                  <a:pt x="45486" y="241059"/>
                  <a:pt x="38514" y="235112"/>
                  <a:pt x="37221" y="227028"/>
                </a:cubicBezTo>
                <a:lnTo>
                  <a:pt x="31537" y="191690"/>
                </a:lnTo>
                <a:lnTo>
                  <a:pt x="0" y="191690"/>
                </a:lnTo>
                <a:lnTo>
                  <a:pt x="23652" y="122782"/>
                </a:lnTo>
                <a:cubicBezTo>
                  <a:pt x="31537" y="99112"/>
                  <a:pt x="41305" y="83343"/>
                  <a:pt x="63091" y="83343"/>
                </a:cubicBezTo>
                <a:cubicBezTo>
                  <a:pt x="84877" y="83343"/>
                  <a:pt x="94628" y="99112"/>
                  <a:pt x="102512" y="122782"/>
                </a:cubicBezTo>
                <a:lnTo>
                  <a:pt x="110647" y="147168"/>
                </a:lnTo>
                <a:moveTo>
                  <a:pt x="29503" y="33337"/>
                </a:moveTo>
                <a:cubicBezTo>
                  <a:pt x="29503" y="51749"/>
                  <a:pt x="44429" y="66675"/>
                  <a:pt x="62841" y="66675"/>
                </a:cubicBezTo>
                <a:cubicBezTo>
                  <a:pt x="81252" y="66675"/>
                  <a:pt x="96178" y="51749"/>
                  <a:pt x="96178" y="33337"/>
                </a:cubicBezTo>
                <a:cubicBezTo>
                  <a:pt x="96178" y="14925"/>
                  <a:pt x="81252" y="0"/>
                  <a:pt x="62841" y="0"/>
                </a:cubicBezTo>
                <a:cubicBezTo>
                  <a:pt x="44429" y="0"/>
                  <a:pt x="29503" y="14925"/>
                  <a:pt x="29503" y="33337"/>
                </a:cubicBezTo>
                <a:moveTo>
                  <a:pt x="300370" y="241063"/>
                </a:moveTo>
                <a:lnTo>
                  <a:pt x="330141" y="241063"/>
                </a:lnTo>
                <a:cubicBezTo>
                  <a:pt x="338327" y="241059"/>
                  <a:pt x="345299" y="235112"/>
                  <a:pt x="346593" y="227028"/>
                </a:cubicBezTo>
                <a:lnTo>
                  <a:pt x="352244" y="191690"/>
                </a:lnTo>
                <a:lnTo>
                  <a:pt x="383781" y="191690"/>
                </a:lnTo>
                <a:lnTo>
                  <a:pt x="360128" y="122782"/>
                </a:lnTo>
                <a:cubicBezTo>
                  <a:pt x="352244" y="99112"/>
                  <a:pt x="342476" y="83343"/>
                  <a:pt x="320690" y="83343"/>
                </a:cubicBezTo>
                <a:cubicBezTo>
                  <a:pt x="298904" y="83343"/>
                  <a:pt x="289152" y="99112"/>
                  <a:pt x="281268" y="122782"/>
                </a:cubicBezTo>
                <a:lnTo>
                  <a:pt x="273100" y="147251"/>
                </a:lnTo>
                <a:moveTo>
                  <a:pt x="287602" y="33337"/>
                </a:moveTo>
                <a:cubicBezTo>
                  <a:pt x="287602" y="51749"/>
                  <a:pt x="302528" y="66675"/>
                  <a:pt x="320940" y="66675"/>
                </a:cubicBezTo>
                <a:cubicBezTo>
                  <a:pt x="339351" y="66675"/>
                  <a:pt x="354277" y="51749"/>
                  <a:pt x="354277" y="33337"/>
                </a:cubicBezTo>
                <a:cubicBezTo>
                  <a:pt x="354277" y="14925"/>
                  <a:pt x="339351" y="0"/>
                  <a:pt x="320940" y="0"/>
                </a:cubicBezTo>
                <a:cubicBezTo>
                  <a:pt x="302528" y="0"/>
                  <a:pt x="287602" y="14925"/>
                  <a:pt x="287602" y="33337"/>
                </a:cubicBezTo>
                <a:moveTo>
                  <a:pt x="133716" y="75009"/>
                </a:moveTo>
                <a:cubicBezTo>
                  <a:pt x="133716" y="107230"/>
                  <a:pt x="159836" y="133350"/>
                  <a:pt x="192057" y="133350"/>
                </a:cubicBezTo>
                <a:cubicBezTo>
                  <a:pt x="224277" y="133350"/>
                  <a:pt x="250397" y="107230"/>
                  <a:pt x="250397" y="75009"/>
                </a:cubicBezTo>
                <a:cubicBezTo>
                  <a:pt x="250397" y="42788"/>
                  <a:pt x="224277" y="16668"/>
                  <a:pt x="192057" y="16668"/>
                </a:cubicBezTo>
                <a:cubicBezTo>
                  <a:pt x="159836" y="16668"/>
                  <a:pt x="133716" y="42788"/>
                  <a:pt x="133716" y="75009"/>
                </a:cubicBezTo>
                <a:moveTo>
                  <a:pt x="249597" y="84627"/>
                </a:moveTo>
                <a:cubicBezTo>
                  <a:pt x="227483" y="84388"/>
                  <a:pt x="206532" y="74677"/>
                  <a:pt x="192057" y="57957"/>
                </a:cubicBezTo>
                <a:cubicBezTo>
                  <a:pt x="177570" y="74671"/>
                  <a:pt x="156617" y="84380"/>
                  <a:pt x="134500" y="84627"/>
                </a:cubicBezTo>
                <a:moveTo>
                  <a:pt x="155419" y="170037"/>
                </a:moveTo>
                <a:lnTo>
                  <a:pt x="192057" y="228461"/>
                </a:lnTo>
                <a:lnTo>
                  <a:pt x="229011" y="170271"/>
                </a:lnTo>
                <a:moveTo>
                  <a:pt x="192057" y="158353"/>
                </a:moveTo>
                <a:cubicBezTo>
                  <a:pt x="221399" y="158323"/>
                  <a:pt x="246921" y="178451"/>
                  <a:pt x="253731" y="206992"/>
                </a:cubicBezTo>
                <a:lnTo>
                  <a:pt x="283568" y="300037"/>
                </a:lnTo>
                <a:lnTo>
                  <a:pt x="234279" y="300037"/>
                </a:lnTo>
                <a:lnTo>
                  <a:pt x="219510" y="370146"/>
                </a:lnTo>
                <a:cubicBezTo>
                  <a:pt x="217886" y="377862"/>
                  <a:pt x="211077" y="383384"/>
                  <a:pt x="203192" y="383381"/>
                </a:cubicBezTo>
                <a:lnTo>
                  <a:pt x="180222" y="383381"/>
                </a:lnTo>
                <a:cubicBezTo>
                  <a:pt x="172343" y="383376"/>
                  <a:pt x="165543" y="377856"/>
                  <a:pt x="163920" y="370146"/>
                </a:cubicBezTo>
                <a:lnTo>
                  <a:pt x="149135" y="300037"/>
                </a:lnTo>
                <a:lnTo>
                  <a:pt x="100212" y="300037"/>
                </a:lnTo>
                <a:lnTo>
                  <a:pt x="130466" y="206992"/>
                </a:lnTo>
                <a:cubicBezTo>
                  <a:pt x="137269" y="178481"/>
                  <a:pt x="162745" y="158362"/>
                  <a:pt x="192057" y="158353"/>
                </a:cubicBezTo>
                <a:close/>
              </a:path>
            </a:pathLst>
          </a:custGeom>
          <a:noFill/>
          <a:ln w="12501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4495800" y="1471610"/>
            <a:ext cx="1120025" cy="600075"/>
            <a:chOff x="4269581" y="1471612"/>
            <a:chExt cx="1120025" cy="600075"/>
          </a:xfrm>
        </p:grpSpPr>
        <p:sp>
          <p:nvSpPr>
            <p:cNvPr id="12" name="TextBox 11"/>
            <p:cNvSpPr txBox="1"/>
            <p:nvPr/>
          </p:nvSpPr>
          <p:spPr>
            <a:xfrm>
              <a:off x="4269581" y="1471612"/>
              <a:ext cx="1120025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Mayor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269581" y="1671637"/>
              <a:ext cx="1120025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Prevalencia en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269581" y="1871662"/>
              <a:ext cx="1120025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Asia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196137" y="1471610"/>
            <a:ext cx="1120025" cy="600075"/>
            <a:chOff x="6969918" y="1471612"/>
            <a:chExt cx="1120025" cy="600075"/>
          </a:xfrm>
        </p:grpSpPr>
        <p:sp>
          <p:nvSpPr>
            <p:cNvPr id="16" name="TextBox 15"/>
            <p:cNvSpPr txBox="1"/>
            <p:nvPr/>
          </p:nvSpPr>
          <p:spPr>
            <a:xfrm>
              <a:off x="6969918" y="1471612"/>
              <a:ext cx="1120025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Mayor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969918" y="1671637"/>
              <a:ext cx="1120025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Prevalencia en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69918" y="1871662"/>
              <a:ext cx="1120025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Mediterráneo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6744" y="1743073"/>
            <a:ext cx="2406853" cy="457200"/>
            <a:chOff x="390525" y="1743075"/>
            <a:chExt cx="2406853" cy="457200"/>
          </a:xfrm>
        </p:grpSpPr>
        <p:sp>
          <p:nvSpPr>
            <p:cNvPr id="20" name="TextBox 19"/>
            <p:cNvSpPr txBox="1"/>
            <p:nvPr/>
          </p:nvSpPr>
          <p:spPr>
            <a:xfrm>
              <a:off x="390525" y="1743075"/>
              <a:ext cx="240685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Factores contextuales clave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0525" y="1971675"/>
              <a:ext cx="240685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para la evaluación técnica.</a:t>
              </a:r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3985022" y="2481053"/>
            <a:ext cx="383381" cy="381414"/>
          </a:xfrm>
          <a:custGeom>
            <a:avLst/>
            <a:gdLst/>
            <a:ahLst/>
            <a:cxnLst/>
            <a:rect l="0" t="0" r="0" b="0"/>
            <a:pathLst>
              <a:path w="383381" h="381414">
                <a:moveTo>
                  <a:pt x="177655" y="139867"/>
                </a:moveTo>
                <a:cubicBezTo>
                  <a:pt x="175554" y="136767"/>
                  <a:pt x="175554" y="132699"/>
                  <a:pt x="177655" y="129599"/>
                </a:cubicBezTo>
                <a:cubicBezTo>
                  <a:pt x="196202" y="99771"/>
                  <a:pt x="228084" y="80812"/>
                  <a:pt x="263149" y="78759"/>
                </a:cubicBezTo>
                <a:cubicBezTo>
                  <a:pt x="298214" y="80812"/>
                  <a:pt x="330096" y="99771"/>
                  <a:pt x="348643" y="129599"/>
                </a:cubicBezTo>
                <a:cubicBezTo>
                  <a:pt x="350726" y="132705"/>
                  <a:pt x="350726" y="136761"/>
                  <a:pt x="348643" y="139867"/>
                </a:cubicBezTo>
                <a:cubicBezTo>
                  <a:pt x="330096" y="169695"/>
                  <a:pt x="298214" y="188654"/>
                  <a:pt x="263149" y="190707"/>
                </a:cubicBezTo>
                <a:cubicBezTo>
                  <a:pt x="228084" y="188654"/>
                  <a:pt x="196202" y="169695"/>
                  <a:pt x="177655" y="139867"/>
                </a:cubicBezTo>
                <a:close/>
                <a:moveTo>
                  <a:pt x="222077" y="180572"/>
                </a:moveTo>
                <a:lnTo>
                  <a:pt x="304221" y="88894"/>
                </a:lnTo>
                <a:moveTo>
                  <a:pt x="213360" y="281918"/>
                </a:moveTo>
                <a:lnTo>
                  <a:pt x="358478" y="281918"/>
                </a:lnTo>
                <a:cubicBezTo>
                  <a:pt x="365079" y="281927"/>
                  <a:pt x="371414" y="279311"/>
                  <a:pt x="376085" y="274646"/>
                </a:cubicBezTo>
                <a:cubicBezTo>
                  <a:pt x="380756" y="269981"/>
                  <a:pt x="383381" y="263650"/>
                  <a:pt x="383381" y="257048"/>
                </a:cubicBezTo>
                <a:lnTo>
                  <a:pt x="383381" y="24869"/>
                </a:lnTo>
                <a:cubicBezTo>
                  <a:pt x="383381" y="11134"/>
                  <a:pt x="372246" y="0"/>
                  <a:pt x="358511" y="0"/>
                </a:cubicBezTo>
                <a:lnTo>
                  <a:pt x="167787" y="0"/>
                </a:lnTo>
                <a:moveTo>
                  <a:pt x="33170" y="58040"/>
                </a:moveTo>
                <a:cubicBezTo>
                  <a:pt x="33170" y="90095"/>
                  <a:pt x="59156" y="116081"/>
                  <a:pt x="91211" y="116081"/>
                </a:cubicBezTo>
                <a:cubicBezTo>
                  <a:pt x="123266" y="116081"/>
                  <a:pt x="149251" y="90095"/>
                  <a:pt x="149251" y="58040"/>
                </a:cubicBezTo>
                <a:cubicBezTo>
                  <a:pt x="149251" y="25985"/>
                  <a:pt x="123266" y="0"/>
                  <a:pt x="91211" y="0"/>
                </a:cubicBezTo>
                <a:cubicBezTo>
                  <a:pt x="59156" y="0"/>
                  <a:pt x="33170" y="25985"/>
                  <a:pt x="33170" y="58040"/>
                </a:cubicBezTo>
                <a:moveTo>
                  <a:pt x="148468" y="67591"/>
                </a:moveTo>
                <a:cubicBezTo>
                  <a:pt x="126446" y="67317"/>
                  <a:pt x="105599" y="57612"/>
                  <a:pt x="91211" y="40938"/>
                </a:cubicBezTo>
                <a:cubicBezTo>
                  <a:pt x="76826" y="57618"/>
                  <a:pt x="55978" y="67329"/>
                  <a:pt x="33954" y="67608"/>
                </a:cubicBezTo>
                <a:moveTo>
                  <a:pt x="54756" y="152569"/>
                </a:moveTo>
                <a:lnTo>
                  <a:pt x="91211" y="210709"/>
                </a:lnTo>
                <a:lnTo>
                  <a:pt x="127982" y="152802"/>
                </a:lnTo>
                <a:moveTo>
                  <a:pt x="91211" y="140950"/>
                </a:moveTo>
                <a:cubicBezTo>
                  <a:pt x="120360" y="140945"/>
                  <a:pt x="145705" y="160940"/>
                  <a:pt x="152485" y="189290"/>
                </a:cubicBezTo>
                <a:lnTo>
                  <a:pt x="182489" y="298437"/>
                </a:lnTo>
                <a:lnTo>
                  <a:pt x="133350" y="298437"/>
                </a:lnTo>
                <a:lnTo>
                  <a:pt x="115914" y="381414"/>
                </a:lnTo>
                <a:lnTo>
                  <a:pt x="66158" y="381414"/>
                </a:lnTo>
                <a:lnTo>
                  <a:pt x="48672" y="298503"/>
                </a:lnTo>
                <a:lnTo>
                  <a:pt x="0" y="298503"/>
                </a:lnTo>
                <a:lnTo>
                  <a:pt x="30003" y="189356"/>
                </a:lnTo>
                <a:cubicBezTo>
                  <a:pt x="36751" y="161005"/>
                  <a:pt x="62067" y="140984"/>
                  <a:pt x="91211" y="140950"/>
                </a:cubicBezTo>
                <a:close/>
              </a:path>
            </a:pathLst>
          </a:custGeom>
          <a:noFill/>
          <a:ln w="12501">
            <a:solidFill>
              <a:srgbClr val="F669BE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6706061" y="2472777"/>
            <a:ext cx="342270" cy="390673"/>
          </a:xfrm>
          <a:custGeom>
            <a:avLst/>
            <a:gdLst/>
            <a:ahLst/>
            <a:cxnLst/>
            <a:rect l="0" t="0" r="0" b="0"/>
            <a:pathLst>
              <a:path w="342270" h="390673">
                <a:moveTo>
                  <a:pt x="130433" y="259906"/>
                </a:moveTo>
                <a:cubicBezTo>
                  <a:pt x="130426" y="288257"/>
                  <a:pt x="153406" y="311243"/>
                  <a:pt x="181756" y="311243"/>
                </a:cubicBezTo>
                <a:cubicBezTo>
                  <a:pt x="210106" y="311243"/>
                  <a:pt x="233086" y="288257"/>
                  <a:pt x="233079" y="259906"/>
                </a:cubicBezTo>
                <a:cubicBezTo>
                  <a:pt x="233086" y="231556"/>
                  <a:pt x="210106" y="208570"/>
                  <a:pt x="181756" y="208570"/>
                </a:cubicBezTo>
                <a:cubicBezTo>
                  <a:pt x="153406" y="208570"/>
                  <a:pt x="130426" y="231556"/>
                  <a:pt x="130433" y="259906"/>
                </a:cubicBezTo>
                <a:moveTo>
                  <a:pt x="131083" y="267991"/>
                </a:moveTo>
                <a:lnTo>
                  <a:pt x="67742" y="269158"/>
                </a:lnTo>
                <a:lnTo>
                  <a:pt x="53223" y="222735"/>
                </a:lnTo>
                <a:cubicBezTo>
                  <a:pt x="49746" y="208996"/>
                  <a:pt x="35789" y="200679"/>
                  <a:pt x="22051" y="204159"/>
                </a:cubicBezTo>
                <a:cubicBezTo>
                  <a:pt x="8313" y="207640"/>
                  <a:pt x="0" y="221600"/>
                  <a:pt x="3484" y="235337"/>
                </a:cubicBezTo>
                <a:lnTo>
                  <a:pt x="23486" y="303145"/>
                </a:lnTo>
                <a:cubicBezTo>
                  <a:pt x="26618" y="315363"/>
                  <a:pt x="38163" y="323496"/>
                  <a:pt x="50723" y="322331"/>
                </a:cubicBezTo>
                <a:lnTo>
                  <a:pt x="115981" y="319614"/>
                </a:lnTo>
                <a:lnTo>
                  <a:pt x="107730" y="390673"/>
                </a:lnTo>
                <a:moveTo>
                  <a:pt x="256749" y="390673"/>
                </a:moveTo>
                <a:lnTo>
                  <a:pt x="252665" y="313263"/>
                </a:lnTo>
                <a:lnTo>
                  <a:pt x="326007" y="275925"/>
                </a:lnTo>
                <a:cubicBezTo>
                  <a:pt x="336984" y="269878"/>
                  <a:pt x="342270" y="257004"/>
                  <a:pt x="338709" y="244988"/>
                </a:cubicBezTo>
                <a:lnTo>
                  <a:pt x="327674" y="177096"/>
                </a:lnTo>
                <a:cubicBezTo>
                  <a:pt x="323219" y="163637"/>
                  <a:pt x="308692" y="156343"/>
                  <a:pt x="295237" y="160811"/>
                </a:cubicBezTo>
                <a:cubicBezTo>
                  <a:pt x="281785" y="165278"/>
                  <a:pt x="276901" y="176929"/>
                  <a:pt x="278951" y="193231"/>
                </a:cubicBezTo>
                <a:lnTo>
                  <a:pt x="283152" y="240187"/>
                </a:lnTo>
                <a:lnTo>
                  <a:pt x="231579" y="272325"/>
                </a:lnTo>
                <a:moveTo>
                  <a:pt x="17769" y="158977"/>
                </a:moveTo>
                <a:cubicBezTo>
                  <a:pt x="17672" y="81073"/>
                  <a:pt x="76605" y="15762"/>
                  <a:pt x="154109" y="7881"/>
                </a:cubicBezTo>
                <a:cubicBezTo>
                  <a:pt x="231613" y="0"/>
                  <a:pt x="302487" y="52111"/>
                  <a:pt x="318073" y="128440"/>
                </a:cubicBezTo>
                <a:moveTo>
                  <a:pt x="18669" y="142458"/>
                </a:moveTo>
                <a:cubicBezTo>
                  <a:pt x="24895" y="143766"/>
                  <a:pt x="30902" y="145961"/>
                  <a:pt x="36504" y="148976"/>
                </a:cubicBezTo>
                <a:cubicBezTo>
                  <a:pt x="44405" y="153243"/>
                  <a:pt x="51506" y="158977"/>
                  <a:pt x="59707" y="162611"/>
                </a:cubicBezTo>
                <a:cubicBezTo>
                  <a:pt x="66928" y="165571"/>
                  <a:pt x="74640" y="167149"/>
                  <a:pt x="82444" y="167261"/>
                </a:cubicBezTo>
                <a:cubicBezTo>
                  <a:pt x="97684" y="168335"/>
                  <a:pt x="112762" y="163567"/>
                  <a:pt x="124615" y="153926"/>
                </a:cubicBezTo>
                <a:cubicBezTo>
                  <a:pt x="136426" y="143834"/>
                  <a:pt x="140628" y="127413"/>
                  <a:pt x="135117" y="112888"/>
                </a:cubicBezTo>
                <a:cubicBezTo>
                  <a:pt x="131783" y="105470"/>
                  <a:pt x="125216" y="98753"/>
                  <a:pt x="126066" y="90652"/>
                </a:cubicBezTo>
                <a:cubicBezTo>
                  <a:pt x="126982" y="81884"/>
                  <a:pt x="135967" y="76650"/>
                  <a:pt x="143801" y="72600"/>
                </a:cubicBezTo>
                <a:cubicBezTo>
                  <a:pt x="159897" y="65682"/>
                  <a:pt x="173806" y="54515"/>
                  <a:pt x="184040" y="40296"/>
                </a:cubicBezTo>
                <a:cubicBezTo>
                  <a:pt x="188498" y="30387"/>
                  <a:pt x="191405" y="19851"/>
                  <a:pt x="192657" y="9058"/>
                </a:cubicBezTo>
                <a:moveTo>
                  <a:pt x="318006" y="128440"/>
                </a:moveTo>
                <a:cubicBezTo>
                  <a:pt x="305441" y="123864"/>
                  <a:pt x="292356" y="120868"/>
                  <a:pt x="279051" y="119522"/>
                </a:cubicBezTo>
                <a:cubicBezTo>
                  <a:pt x="267383" y="119289"/>
                  <a:pt x="255999" y="122789"/>
                  <a:pt x="244330" y="123639"/>
                </a:cubicBezTo>
                <a:cubicBezTo>
                  <a:pt x="234439" y="124927"/>
                  <a:pt x="224763" y="120052"/>
                  <a:pt x="219911" y="111338"/>
                </a:cubicBezTo>
                <a:cubicBezTo>
                  <a:pt x="216012" y="105494"/>
                  <a:pt x="214203" y="98504"/>
                  <a:pt x="214777" y="91502"/>
                </a:cubicBezTo>
                <a:cubicBezTo>
                  <a:pt x="215594" y="72500"/>
                  <a:pt x="226962" y="65799"/>
                  <a:pt x="242814" y="55264"/>
                </a:cubicBezTo>
                <a:cubicBezTo>
                  <a:pt x="251541" y="51117"/>
                  <a:pt x="260652" y="47829"/>
                  <a:pt x="270017" y="45446"/>
                </a:cubicBezTo>
              </a:path>
            </a:pathLst>
          </a:custGeom>
          <a:noFill/>
          <a:ln w="12501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8" name="Group 27"/>
          <p:cNvGrpSpPr/>
          <p:nvPr/>
        </p:nvGrpSpPr>
        <p:grpSpPr>
          <a:xfrm>
            <a:off x="4495799" y="2371723"/>
            <a:ext cx="1298257" cy="600075"/>
            <a:chOff x="4269580" y="2371725"/>
            <a:chExt cx="1298257" cy="600075"/>
          </a:xfrm>
        </p:grpSpPr>
        <p:sp>
          <p:nvSpPr>
            <p:cNvPr id="25" name="TextBox 24"/>
            <p:cNvSpPr txBox="1"/>
            <p:nvPr/>
          </p:nvSpPr>
          <p:spPr>
            <a:xfrm>
              <a:off x="4269580" y="2371725"/>
              <a:ext cx="1298257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Preocupaciones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269580" y="2571750"/>
              <a:ext cx="1298257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Sociales sobre el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269580" y="2771775"/>
              <a:ext cx="1298257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Peso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196137" y="2371723"/>
            <a:ext cx="860231" cy="600075"/>
            <a:chOff x="6969918" y="2371725"/>
            <a:chExt cx="860231" cy="600075"/>
          </a:xfrm>
        </p:grpSpPr>
        <p:sp>
          <p:nvSpPr>
            <p:cNvPr id="29" name="TextBox 28"/>
            <p:cNvSpPr txBox="1"/>
            <p:nvPr/>
          </p:nvSpPr>
          <p:spPr>
            <a:xfrm>
              <a:off x="6969918" y="2371725"/>
              <a:ext cx="860231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Epidemia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969918" y="2571750"/>
              <a:ext cx="860231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Mundial de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969918" y="2771775"/>
              <a:ext cx="860231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Obesidad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495800" y="771523"/>
            <a:ext cx="1007506" cy="400050"/>
            <a:chOff x="4269581" y="771525"/>
            <a:chExt cx="1007506" cy="400050"/>
          </a:xfrm>
        </p:grpSpPr>
        <p:sp>
          <p:nvSpPr>
            <p:cNvPr id="33" name="TextBox 32"/>
            <p:cNvSpPr txBox="1"/>
            <p:nvPr/>
          </p:nvSpPr>
          <p:spPr>
            <a:xfrm>
              <a:off x="4269581" y="771525"/>
              <a:ext cx="1007506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Bajo Peso en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269581" y="971550"/>
              <a:ext cx="1007506" cy="2000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Mujeres</a:t>
              </a:r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6693694" y="709015"/>
            <a:ext cx="366712" cy="325040"/>
          </a:xfrm>
          <a:custGeom>
            <a:avLst/>
            <a:gdLst/>
            <a:ahLst/>
            <a:cxnLst/>
            <a:rect l="0" t="0" r="0" b="0"/>
            <a:pathLst>
              <a:path w="366712" h="325040">
                <a:moveTo>
                  <a:pt x="133350" y="200025"/>
                </a:moveTo>
                <a:lnTo>
                  <a:pt x="150018" y="200025"/>
                </a:lnTo>
                <a:cubicBezTo>
                  <a:pt x="168430" y="200025"/>
                  <a:pt x="183356" y="185099"/>
                  <a:pt x="183356" y="166687"/>
                </a:cubicBezTo>
                <a:lnTo>
                  <a:pt x="183356" y="166687"/>
                </a:lnTo>
                <a:moveTo>
                  <a:pt x="233362" y="200025"/>
                </a:moveTo>
                <a:lnTo>
                  <a:pt x="216693" y="200025"/>
                </a:lnTo>
                <a:cubicBezTo>
                  <a:pt x="198281" y="200025"/>
                  <a:pt x="183356" y="185099"/>
                  <a:pt x="183356" y="166687"/>
                </a:cubicBezTo>
                <a:lnTo>
                  <a:pt x="183356" y="166687"/>
                </a:lnTo>
                <a:moveTo>
                  <a:pt x="133350" y="283368"/>
                </a:moveTo>
                <a:lnTo>
                  <a:pt x="150018" y="283368"/>
                </a:lnTo>
                <a:cubicBezTo>
                  <a:pt x="168430" y="283368"/>
                  <a:pt x="183356" y="268443"/>
                  <a:pt x="183356" y="250031"/>
                </a:cubicBezTo>
                <a:lnTo>
                  <a:pt x="183356" y="250031"/>
                </a:lnTo>
                <a:moveTo>
                  <a:pt x="233362" y="283368"/>
                </a:moveTo>
                <a:lnTo>
                  <a:pt x="216693" y="283368"/>
                </a:lnTo>
                <a:cubicBezTo>
                  <a:pt x="198281" y="283368"/>
                  <a:pt x="183356" y="268443"/>
                  <a:pt x="183356" y="250031"/>
                </a:cubicBezTo>
                <a:lnTo>
                  <a:pt x="183356" y="250031"/>
                </a:lnTo>
                <a:moveTo>
                  <a:pt x="100012" y="325040"/>
                </a:moveTo>
                <a:lnTo>
                  <a:pt x="100012" y="158353"/>
                </a:lnTo>
                <a:cubicBezTo>
                  <a:pt x="100012" y="139941"/>
                  <a:pt x="114938" y="125015"/>
                  <a:pt x="133350" y="125015"/>
                </a:cubicBezTo>
                <a:moveTo>
                  <a:pt x="266700" y="325040"/>
                </a:moveTo>
                <a:lnTo>
                  <a:pt x="266700" y="158353"/>
                </a:lnTo>
                <a:cubicBezTo>
                  <a:pt x="266700" y="139941"/>
                  <a:pt x="251774" y="125015"/>
                  <a:pt x="233362" y="125015"/>
                </a:cubicBezTo>
                <a:moveTo>
                  <a:pt x="366712" y="66675"/>
                </a:moveTo>
                <a:lnTo>
                  <a:pt x="366712" y="88161"/>
                </a:lnTo>
                <a:cubicBezTo>
                  <a:pt x="366712" y="101325"/>
                  <a:pt x="362814" y="114195"/>
                  <a:pt x="355511" y="125148"/>
                </a:cubicBezTo>
                <a:lnTo>
                  <a:pt x="316706" y="183356"/>
                </a:lnTo>
                <a:lnTo>
                  <a:pt x="316706" y="325040"/>
                </a:lnTo>
                <a:moveTo>
                  <a:pt x="50006" y="325040"/>
                </a:moveTo>
                <a:lnTo>
                  <a:pt x="50006" y="183356"/>
                </a:lnTo>
                <a:lnTo>
                  <a:pt x="11201" y="125148"/>
                </a:lnTo>
                <a:cubicBezTo>
                  <a:pt x="3897" y="114195"/>
                  <a:pt x="0" y="101325"/>
                  <a:pt x="0" y="88161"/>
                </a:cubicBezTo>
                <a:lnTo>
                  <a:pt x="0" y="66675"/>
                </a:lnTo>
                <a:moveTo>
                  <a:pt x="166687" y="0"/>
                </a:moveTo>
                <a:cubicBezTo>
                  <a:pt x="166687" y="46022"/>
                  <a:pt x="125015" y="66675"/>
                  <a:pt x="83343" y="66675"/>
                </a:cubicBezTo>
                <a:cubicBezTo>
                  <a:pt x="41671" y="66675"/>
                  <a:pt x="0" y="46022"/>
                  <a:pt x="0" y="0"/>
                </a:cubicBezTo>
                <a:lnTo>
                  <a:pt x="0" y="0"/>
                </a:lnTo>
                <a:moveTo>
                  <a:pt x="200025" y="0"/>
                </a:moveTo>
                <a:cubicBezTo>
                  <a:pt x="200025" y="46022"/>
                  <a:pt x="241696" y="66675"/>
                  <a:pt x="283368" y="66675"/>
                </a:cubicBezTo>
                <a:cubicBezTo>
                  <a:pt x="325040" y="66675"/>
                  <a:pt x="366712" y="46022"/>
                  <a:pt x="366712" y="0"/>
                </a:cubicBezTo>
                <a:lnTo>
                  <a:pt x="366712" y="0"/>
                </a:lnTo>
              </a:path>
            </a:pathLst>
          </a:custGeom>
          <a:noFill/>
          <a:ln w="12501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ounded Rectangle 36"/>
          <p:cNvSpPr/>
          <p:nvPr/>
        </p:nvSpPr>
        <p:spPr>
          <a:xfrm>
            <a:off x="3976687" y="779857"/>
            <a:ext cx="400050" cy="383381"/>
          </a:xfrm>
          <a:custGeom>
            <a:avLst/>
            <a:gdLst/>
            <a:ahLst/>
            <a:cxnLst/>
            <a:rect l="0" t="0" r="0" b="0"/>
            <a:pathLst>
              <a:path w="400050" h="383381">
                <a:moveTo>
                  <a:pt x="25003" y="0"/>
                </a:moveTo>
                <a:cubicBezTo>
                  <a:pt x="0" y="25003"/>
                  <a:pt x="3950" y="80010"/>
                  <a:pt x="41671" y="108346"/>
                </a:cubicBezTo>
                <a:cubicBezTo>
                  <a:pt x="75009" y="133350"/>
                  <a:pt x="91678" y="150018"/>
                  <a:pt x="91678" y="216693"/>
                </a:cubicBezTo>
                <a:cubicBezTo>
                  <a:pt x="91678" y="283368"/>
                  <a:pt x="8334" y="325040"/>
                  <a:pt x="8334" y="383381"/>
                </a:cubicBezTo>
                <a:moveTo>
                  <a:pt x="375046" y="0"/>
                </a:moveTo>
                <a:cubicBezTo>
                  <a:pt x="400050" y="25003"/>
                  <a:pt x="396099" y="80010"/>
                  <a:pt x="358378" y="108346"/>
                </a:cubicBezTo>
                <a:cubicBezTo>
                  <a:pt x="325040" y="133350"/>
                  <a:pt x="308371" y="150018"/>
                  <a:pt x="308371" y="216693"/>
                </a:cubicBezTo>
                <a:cubicBezTo>
                  <a:pt x="308371" y="283368"/>
                  <a:pt x="391715" y="325040"/>
                  <a:pt x="391715" y="383381"/>
                </a:cubicBezTo>
                <a:moveTo>
                  <a:pt x="70008" y="133350"/>
                </a:moveTo>
                <a:cubicBezTo>
                  <a:pt x="128349" y="133350"/>
                  <a:pt x="141684" y="108346"/>
                  <a:pt x="200025" y="108346"/>
                </a:cubicBezTo>
                <a:cubicBezTo>
                  <a:pt x="258365" y="108346"/>
                  <a:pt x="255031" y="133350"/>
                  <a:pt x="330041" y="133350"/>
                </a:cubicBezTo>
                <a:moveTo>
                  <a:pt x="39238" y="316706"/>
                </a:moveTo>
                <a:cubicBezTo>
                  <a:pt x="80910" y="316706"/>
                  <a:pt x="141684" y="350043"/>
                  <a:pt x="200025" y="350043"/>
                </a:cubicBezTo>
                <a:cubicBezTo>
                  <a:pt x="258365" y="350043"/>
                  <a:pt x="319139" y="316706"/>
                  <a:pt x="360811" y="316706"/>
                </a:cubicBezTo>
                <a:moveTo>
                  <a:pt x="200025" y="291703"/>
                </a:moveTo>
                <a:lnTo>
                  <a:pt x="200025" y="300037"/>
                </a:lnTo>
                <a:moveTo>
                  <a:pt x="166687" y="0"/>
                </a:moveTo>
                <a:cubicBezTo>
                  <a:pt x="183356" y="0"/>
                  <a:pt x="200025" y="25003"/>
                  <a:pt x="200025" y="25003"/>
                </a:cubicBezTo>
                <a:cubicBezTo>
                  <a:pt x="204977" y="10634"/>
                  <a:pt x="218182" y="731"/>
                  <a:pt x="233362" y="0"/>
                </a:cubicBezTo>
              </a:path>
            </a:pathLst>
          </a:custGeom>
          <a:noFill/>
          <a:ln w="12501">
            <a:solidFill>
              <a:srgbClr val="F669BE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185818" y="3971923"/>
            <a:ext cx="1381963" cy="2000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200" b="0">
                <a:solidFill>
                  <a:srgbClr val="FFFFFF"/>
                </a:solidFill>
                <a:latin typeface="Roboto"/>
              </a:rPr>
              <a:t>Ideales Corporales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712629" y="3971923"/>
            <a:ext cx="1729025" cy="2000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200" b="0">
                <a:solidFill>
                  <a:srgbClr val="FFFFFF"/>
                </a:solidFill>
                <a:latin typeface="Roboto"/>
              </a:rPr>
              <a:t>Variaciones Regionales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616743" y="4010074"/>
            <a:ext cx="2267664" cy="761952"/>
            <a:chOff x="390524" y="4010076"/>
            <a:chExt cx="2267664" cy="761952"/>
          </a:xfrm>
        </p:grpSpPr>
        <p:sp>
          <p:nvSpPr>
            <p:cNvPr id="40" name="TextBox 39"/>
            <p:cNvSpPr txBox="1"/>
            <p:nvPr/>
          </p:nvSpPr>
          <p:spPr>
            <a:xfrm>
              <a:off x="390524" y="4010076"/>
              <a:ext cx="226766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La presión sociocultural y la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90524" y="4200576"/>
              <a:ext cx="226766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globalización de ideales corporales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90524" y="4391076"/>
              <a:ext cx="226766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impactan directamente en la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90524" y="4581576"/>
              <a:ext cx="2267664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FFFFFF"/>
                  </a:solidFill>
                  <a:latin typeface="Roboto"/>
                </a:rPr>
                <a:t>prevalencia.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16744" y="371473"/>
            <a:ext cx="3104083" cy="1200150"/>
            <a:chOff x="390525" y="371475"/>
            <a:chExt cx="3104083" cy="1200150"/>
          </a:xfrm>
        </p:grpSpPr>
        <p:sp>
          <p:nvSpPr>
            <p:cNvPr id="45" name="TextBox 44"/>
            <p:cNvSpPr txBox="1"/>
            <p:nvPr/>
          </p:nvSpPr>
          <p:spPr>
            <a:xfrm>
              <a:off x="390525" y="371475"/>
              <a:ext cx="310408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Consideraciones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90525" y="771525"/>
              <a:ext cx="310408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Culturales y de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90525" y="1171575"/>
              <a:ext cx="310408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Género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0525" y="919181"/>
            <a:ext cx="4746307" cy="800100"/>
            <a:chOff x="390525" y="919181"/>
            <a:chExt cx="4746307" cy="800100"/>
          </a:xfrm>
        </p:grpSpPr>
        <p:sp>
          <p:nvSpPr>
            <p:cNvPr id="2" name="TextBox 1"/>
            <p:cNvSpPr txBox="1"/>
            <p:nvPr/>
          </p:nvSpPr>
          <p:spPr>
            <a:xfrm>
              <a:off x="390525" y="919181"/>
              <a:ext cx="4746307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Anorexia Nerviosa: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90525" y="1319231"/>
              <a:ext cx="4746307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Características Esenciales</a:t>
              </a: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371475" y="2090756"/>
            <a:ext cx="2686050" cy="1533486"/>
          </a:xfrm>
          <a:custGeom>
            <a:avLst/>
            <a:gdLst/>
            <a:ahLst/>
            <a:cxnLst/>
            <a:rect l="0" t="0" r="0" b="0"/>
            <a:pathLst>
              <a:path w="2686050" h="1533486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1419186"/>
                </a:moveTo>
                <a:lnTo>
                  <a:pt x="2686050" y="114300"/>
                </a:lnTo>
                <a:moveTo>
                  <a:pt x="2571750" y="1533486"/>
                </a:moveTo>
                <a:cubicBezTo>
                  <a:pt x="2634875" y="1533486"/>
                  <a:pt x="2686050" y="1482312"/>
                  <a:pt x="2686050" y="1419186"/>
                </a:cubicBezTo>
                <a:moveTo>
                  <a:pt x="2571750" y="1533486"/>
                </a:moveTo>
                <a:lnTo>
                  <a:pt x="114300" y="1533486"/>
                </a:lnTo>
                <a:moveTo>
                  <a:pt x="114300" y="1533486"/>
                </a:moveTo>
                <a:cubicBezTo>
                  <a:pt x="51174" y="1533486"/>
                  <a:pt x="0" y="1482312"/>
                  <a:pt x="0" y="1419186"/>
                </a:cubicBezTo>
                <a:moveTo>
                  <a:pt x="0" y="1419186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D6A6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3228975" y="2090756"/>
            <a:ext cx="2686050" cy="1533486"/>
          </a:xfrm>
          <a:custGeom>
            <a:avLst/>
            <a:gdLst/>
            <a:ahLst/>
            <a:cxnLst/>
            <a:rect l="0" t="0" r="0" b="0"/>
            <a:pathLst>
              <a:path w="2686050" h="1533486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1419186"/>
                </a:moveTo>
                <a:lnTo>
                  <a:pt x="2686050" y="114300"/>
                </a:lnTo>
                <a:moveTo>
                  <a:pt x="2571750" y="1533486"/>
                </a:moveTo>
                <a:cubicBezTo>
                  <a:pt x="2634875" y="1533486"/>
                  <a:pt x="2686050" y="1482312"/>
                  <a:pt x="2686050" y="1419186"/>
                </a:cubicBezTo>
                <a:moveTo>
                  <a:pt x="2571750" y="1533486"/>
                </a:moveTo>
                <a:lnTo>
                  <a:pt x="114300" y="1533486"/>
                </a:lnTo>
                <a:moveTo>
                  <a:pt x="114300" y="1533486"/>
                </a:moveTo>
                <a:cubicBezTo>
                  <a:pt x="51174" y="1533486"/>
                  <a:pt x="0" y="1482312"/>
                  <a:pt x="0" y="1419186"/>
                </a:cubicBezTo>
                <a:moveTo>
                  <a:pt x="0" y="1419186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086475" y="2090756"/>
            <a:ext cx="2686050" cy="1533486"/>
          </a:xfrm>
          <a:custGeom>
            <a:avLst/>
            <a:gdLst/>
            <a:ahLst/>
            <a:cxnLst/>
            <a:rect l="0" t="0" r="0" b="0"/>
            <a:pathLst>
              <a:path w="2686050" h="1533486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1419186"/>
                </a:moveTo>
                <a:lnTo>
                  <a:pt x="2686050" y="114300"/>
                </a:lnTo>
                <a:moveTo>
                  <a:pt x="2571750" y="1533486"/>
                </a:moveTo>
                <a:cubicBezTo>
                  <a:pt x="2634875" y="1533486"/>
                  <a:pt x="2686050" y="1482312"/>
                  <a:pt x="2686050" y="1419186"/>
                </a:cubicBezTo>
                <a:moveTo>
                  <a:pt x="2571750" y="1533486"/>
                </a:moveTo>
                <a:lnTo>
                  <a:pt x="114300" y="1533486"/>
                </a:lnTo>
                <a:moveTo>
                  <a:pt x="114300" y="1533486"/>
                </a:moveTo>
                <a:cubicBezTo>
                  <a:pt x="51174" y="1533486"/>
                  <a:pt x="0" y="1482312"/>
                  <a:pt x="0" y="1419186"/>
                </a:cubicBezTo>
                <a:moveTo>
                  <a:pt x="0" y="1419186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669BE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81025" y="2281256"/>
            <a:ext cx="1968817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100" b="1">
                <a:solidFill>
                  <a:srgbClr val="FFFFFF"/>
                </a:solidFill>
                <a:latin typeface="Roboto"/>
              </a:rPr>
              <a:t>18,5 kg/m²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38525" y="2281256"/>
            <a:ext cx="2122055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100" b="1">
                <a:solidFill>
                  <a:srgbClr val="FFFFFF"/>
                </a:solidFill>
                <a:latin typeface="Roboto"/>
              </a:rPr>
              <a:t>5º Percentil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96025" y="2281256"/>
            <a:ext cx="754856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100" b="1">
                <a:solidFill>
                  <a:srgbClr val="FFFFFF"/>
                </a:solidFill>
                <a:latin typeface="Roboto"/>
              </a:rPr>
              <a:t>20%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1025" y="2852756"/>
            <a:ext cx="1403032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0">
                <a:solidFill>
                  <a:srgbClr val="FD6A65"/>
                </a:solidFill>
                <a:latin typeface="Roboto"/>
              </a:rPr>
              <a:t>IMC máximo adultos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38525" y="2852756"/>
            <a:ext cx="1417681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0">
                <a:solidFill>
                  <a:srgbClr val="F99539"/>
                </a:solidFill>
                <a:latin typeface="Roboto"/>
              </a:rPr>
              <a:t>Percentil límite niños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96025" y="2852756"/>
            <a:ext cx="1092403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0">
                <a:solidFill>
                  <a:srgbClr val="F669BE"/>
                </a:solidFill>
                <a:latin typeface="Roboto"/>
              </a:rPr>
              <a:t>Pérdida de peso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81025" y="3128980"/>
            <a:ext cx="2051923" cy="304761"/>
            <a:chOff x="581025" y="3128980"/>
            <a:chExt cx="2051923" cy="304761"/>
          </a:xfrm>
        </p:grpSpPr>
        <p:sp>
          <p:nvSpPr>
            <p:cNvPr id="14" name="TextBox 13"/>
            <p:cNvSpPr txBox="1"/>
            <p:nvPr/>
          </p:nvSpPr>
          <p:spPr>
            <a:xfrm>
              <a:off x="581025" y="3128980"/>
              <a:ext cx="2051923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IMC máximo en adultos para considerar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1025" y="3281380"/>
              <a:ext cx="2051923" cy="1523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bajo peso.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438525" y="3128980"/>
            <a:ext cx="1965721" cy="304761"/>
            <a:chOff x="3438525" y="3128980"/>
            <a:chExt cx="1965721" cy="304761"/>
          </a:xfrm>
        </p:grpSpPr>
        <p:sp>
          <p:nvSpPr>
            <p:cNvPr id="17" name="TextBox 16"/>
            <p:cNvSpPr txBox="1"/>
            <p:nvPr/>
          </p:nvSpPr>
          <p:spPr>
            <a:xfrm>
              <a:off x="3438525" y="3128980"/>
              <a:ext cx="1965721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Límite para el IMC por edad en niños y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438525" y="3281380"/>
              <a:ext cx="1965721" cy="1523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adolescentes.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96025" y="3128980"/>
            <a:ext cx="2058704" cy="304761"/>
            <a:chOff x="6296025" y="3128980"/>
            <a:chExt cx="2058704" cy="304761"/>
          </a:xfrm>
        </p:grpSpPr>
        <p:sp>
          <p:nvSpPr>
            <p:cNvPr id="20" name="TextBox 19"/>
            <p:cNvSpPr txBox="1"/>
            <p:nvPr/>
          </p:nvSpPr>
          <p:spPr>
            <a:xfrm>
              <a:off x="6296025" y="3128980"/>
              <a:ext cx="2058704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Pérdida de peso total en 6 meses puede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96025" y="3281380"/>
              <a:ext cx="2058704" cy="1523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reemplazar el criterio de bajo peso.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90524" y="3995718"/>
            <a:ext cx="4518059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Roboto"/>
              </a:rPr>
              <a:t>Requisitos fundamentales para el diagnóstico clínico.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74245" y="4076625"/>
            <a:ext cx="2356001" cy="556319"/>
          </a:xfrm>
          <a:custGeom>
            <a:avLst/>
            <a:gdLst/>
            <a:ahLst/>
            <a:cxnLst/>
            <a:rect l="0" t="0" r="0" b="0"/>
            <a:pathLst>
              <a:path w="2356001" h="556319">
                <a:moveTo>
                  <a:pt x="2038847" y="0"/>
                </a:moveTo>
                <a:lnTo>
                  <a:pt x="317153" y="0"/>
                </a:lnTo>
                <a:lnTo>
                  <a:pt x="0" y="556319"/>
                </a:lnTo>
                <a:lnTo>
                  <a:pt x="2356001" y="556319"/>
                </a:lnTo>
                <a:lnTo>
                  <a:pt x="2038847" y="0"/>
                </a:lnTo>
                <a:close/>
              </a:path>
            </a:pathLst>
          </a:custGeom>
          <a:noFill/>
          <a:ln w="19866">
            <a:solidFill>
              <a:srgbClr val="44E09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782000" y="3361357"/>
            <a:ext cx="1540463" cy="556319"/>
          </a:xfrm>
          <a:custGeom>
            <a:avLst/>
            <a:gdLst/>
            <a:ahLst/>
            <a:cxnLst/>
            <a:rect l="0" t="0" r="0" b="0"/>
            <a:pathLst>
              <a:path w="1540463" h="556319">
                <a:moveTo>
                  <a:pt x="1223308" y="0"/>
                </a:moveTo>
                <a:lnTo>
                  <a:pt x="317153" y="0"/>
                </a:lnTo>
                <a:lnTo>
                  <a:pt x="0" y="556319"/>
                </a:lnTo>
                <a:lnTo>
                  <a:pt x="1540463" y="556319"/>
                </a:lnTo>
                <a:lnTo>
                  <a:pt x="1223308" y="0"/>
                </a:lnTo>
                <a:close/>
              </a:path>
            </a:pathLst>
          </a:custGeom>
          <a:noFill/>
          <a:ln w="19866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6189796" y="2566615"/>
            <a:ext cx="724922" cy="635793"/>
          </a:xfrm>
          <a:custGeom>
            <a:avLst/>
            <a:gdLst/>
            <a:ahLst/>
            <a:cxnLst/>
            <a:rect l="0" t="0" r="0" b="0"/>
            <a:pathLst>
              <a:path w="724922" h="635793">
                <a:moveTo>
                  <a:pt x="724922" y="635793"/>
                </a:moveTo>
                <a:lnTo>
                  <a:pt x="362462" y="0"/>
                </a:lnTo>
                <a:lnTo>
                  <a:pt x="0" y="635793"/>
                </a:lnTo>
                <a:lnTo>
                  <a:pt x="724922" y="635793"/>
                </a:lnTo>
                <a:close/>
              </a:path>
            </a:pathLst>
          </a:custGeom>
          <a:noFill/>
          <a:ln w="19866">
            <a:solidFill>
              <a:srgbClr val="FD6A6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4883280" y="4241705"/>
            <a:ext cx="446722" cy="146684"/>
            <a:chOff x="4883274" y="4102625"/>
            <a:chExt cx="446722" cy="146684"/>
          </a:xfrm>
        </p:grpSpPr>
        <p:sp>
          <p:nvSpPr>
            <p:cNvPr id="5" name="Rounded Rectangle 4"/>
            <p:cNvSpPr/>
            <p:nvPr/>
          </p:nvSpPr>
          <p:spPr>
            <a:xfrm>
              <a:off x="4883274" y="4175968"/>
              <a:ext cx="441102" cy="9525"/>
            </a:xfrm>
            <a:custGeom>
              <a:avLst/>
              <a:gdLst/>
              <a:ahLst/>
              <a:cxnLst/>
              <a:rect l="0" t="0" r="0" b="0"/>
              <a:pathLst>
                <a:path w="441102" h="9525">
                  <a:moveTo>
                    <a:pt x="0" y="0"/>
                  </a:moveTo>
                  <a:lnTo>
                    <a:pt x="441102" y="0"/>
                  </a:lnTo>
                </a:path>
              </a:pathLst>
            </a:custGeom>
            <a:noFill/>
            <a:ln w="19866">
              <a:solidFill>
                <a:srgbClr val="A3A3A3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256654" y="4102625"/>
              <a:ext cx="73342" cy="146684"/>
            </a:xfrm>
            <a:custGeom>
              <a:avLst/>
              <a:gdLst/>
              <a:ahLst/>
              <a:cxnLst/>
              <a:rect l="0" t="0" r="0" b="0"/>
              <a:pathLst>
                <a:path w="73342" h="146684">
                  <a:moveTo>
                    <a:pt x="0" y="146684"/>
                  </a:moveTo>
                  <a:lnTo>
                    <a:pt x="73342" y="73342"/>
                  </a:lnTo>
                  <a:lnTo>
                    <a:pt x="0" y="0"/>
                  </a:lnTo>
                </a:path>
              </a:pathLst>
            </a:custGeom>
            <a:noFill/>
            <a:ln w="19866">
              <a:solidFill>
                <a:srgbClr val="A3A3A3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883280" y="3526437"/>
            <a:ext cx="857249" cy="146684"/>
            <a:chOff x="4883274" y="3387357"/>
            <a:chExt cx="857249" cy="146684"/>
          </a:xfrm>
        </p:grpSpPr>
        <p:sp>
          <p:nvSpPr>
            <p:cNvPr id="8" name="Rounded Rectangle 7"/>
            <p:cNvSpPr/>
            <p:nvPr/>
          </p:nvSpPr>
          <p:spPr>
            <a:xfrm>
              <a:off x="4883274" y="3460700"/>
              <a:ext cx="851725" cy="9525"/>
            </a:xfrm>
            <a:custGeom>
              <a:avLst/>
              <a:gdLst/>
              <a:ahLst/>
              <a:cxnLst/>
              <a:rect l="0" t="0" r="0" b="0"/>
              <a:pathLst>
                <a:path w="851725" h="9525">
                  <a:moveTo>
                    <a:pt x="0" y="0"/>
                  </a:moveTo>
                  <a:lnTo>
                    <a:pt x="851725" y="0"/>
                  </a:lnTo>
                </a:path>
              </a:pathLst>
            </a:custGeom>
            <a:noFill/>
            <a:ln w="19866">
              <a:solidFill>
                <a:srgbClr val="A3A3A3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667181" y="3387357"/>
              <a:ext cx="73342" cy="146684"/>
            </a:xfrm>
            <a:custGeom>
              <a:avLst/>
              <a:gdLst/>
              <a:ahLst/>
              <a:cxnLst/>
              <a:rect l="0" t="0" r="0" b="0"/>
              <a:pathLst>
                <a:path w="73342" h="146684">
                  <a:moveTo>
                    <a:pt x="0" y="146684"/>
                  </a:moveTo>
                  <a:lnTo>
                    <a:pt x="73342" y="73342"/>
                  </a:lnTo>
                  <a:lnTo>
                    <a:pt x="0" y="0"/>
                  </a:lnTo>
                </a:path>
              </a:pathLst>
            </a:custGeom>
            <a:noFill/>
            <a:ln w="19866">
              <a:solidFill>
                <a:srgbClr val="A3A3A3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883280" y="2811169"/>
            <a:ext cx="1267777" cy="146684"/>
            <a:chOff x="4883274" y="2672089"/>
            <a:chExt cx="1267777" cy="146684"/>
          </a:xfrm>
        </p:grpSpPr>
        <p:sp>
          <p:nvSpPr>
            <p:cNvPr id="11" name="Rounded Rectangle 10"/>
            <p:cNvSpPr/>
            <p:nvPr/>
          </p:nvSpPr>
          <p:spPr>
            <a:xfrm>
              <a:off x="4883274" y="2745432"/>
              <a:ext cx="1262348" cy="9525"/>
            </a:xfrm>
            <a:custGeom>
              <a:avLst/>
              <a:gdLst/>
              <a:ahLst/>
              <a:cxnLst/>
              <a:rect l="0" t="0" r="0" b="0"/>
              <a:pathLst>
                <a:path w="1262348" h="9525">
                  <a:moveTo>
                    <a:pt x="0" y="0"/>
                  </a:moveTo>
                  <a:lnTo>
                    <a:pt x="1262348" y="0"/>
                  </a:lnTo>
                </a:path>
              </a:pathLst>
            </a:custGeom>
            <a:noFill/>
            <a:ln w="19866">
              <a:solidFill>
                <a:srgbClr val="A3A3A3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6078661" y="2672089"/>
              <a:ext cx="72390" cy="146684"/>
            </a:xfrm>
            <a:custGeom>
              <a:avLst/>
              <a:gdLst/>
              <a:ahLst/>
              <a:cxnLst/>
              <a:rect l="0" t="0" r="0" b="0"/>
              <a:pathLst>
                <a:path w="72390" h="146684">
                  <a:moveTo>
                    <a:pt x="0" y="146684"/>
                  </a:moveTo>
                  <a:lnTo>
                    <a:pt x="72390" y="73342"/>
                  </a:lnTo>
                  <a:lnTo>
                    <a:pt x="0" y="0"/>
                  </a:lnTo>
                </a:path>
              </a:pathLst>
            </a:custGeom>
            <a:noFill/>
            <a:ln w="19866">
              <a:solidFill>
                <a:srgbClr val="A3A3A3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063710" y="510555"/>
            <a:ext cx="7016591" cy="800100"/>
            <a:chOff x="1063704" y="371475"/>
            <a:chExt cx="7016591" cy="800100"/>
          </a:xfrm>
        </p:grpSpPr>
        <p:sp>
          <p:nvSpPr>
            <p:cNvPr id="14" name="TextBox 13"/>
            <p:cNvSpPr txBox="1"/>
            <p:nvPr/>
          </p:nvSpPr>
          <p:spPr>
            <a:xfrm>
              <a:off x="1063704" y="371475"/>
              <a:ext cx="7016591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3100" b="1">
                  <a:solidFill>
                    <a:srgbClr val="FFFFFF"/>
                  </a:solidFill>
                  <a:latin typeface="Roboto"/>
                </a:rPr>
                <a:t>Anorexia Nerviosa: Especificadores de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63704" y="771525"/>
              <a:ext cx="7016591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3100" b="1">
                  <a:solidFill>
                    <a:srgbClr val="FFFFFF"/>
                  </a:solidFill>
                  <a:latin typeface="Roboto"/>
                </a:rPr>
                <a:t>Gravedad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45413" y="1539255"/>
            <a:ext cx="8253174" cy="457200"/>
            <a:chOff x="445407" y="1400175"/>
            <a:chExt cx="8253174" cy="457200"/>
          </a:xfrm>
        </p:grpSpPr>
        <p:sp>
          <p:nvSpPr>
            <p:cNvPr id="17" name="TextBox 16"/>
            <p:cNvSpPr txBox="1"/>
            <p:nvPr/>
          </p:nvSpPr>
          <p:spPr>
            <a:xfrm>
              <a:off x="445407" y="1400175"/>
              <a:ext cx="825317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0">
                  <a:solidFill>
                    <a:srgbClr val="FFFFFF"/>
                  </a:solidFill>
                  <a:latin typeface="Roboto"/>
                </a:rPr>
                <a:t>6B80 Anorexia Nerviosa: Clasificación técnica según el estado del peso corporal (6B80.0, 6B80.1,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45407" y="1628775"/>
              <a:ext cx="825317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0">
                  <a:solidFill>
                    <a:srgbClr val="FFFFFF"/>
                  </a:solidFill>
                  <a:latin typeface="Roboto"/>
                </a:rPr>
                <a:t>6B80.2)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685207" y="2582500"/>
            <a:ext cx="1463754" cy="19073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1200" b="0">
                <a:solidFill>
                  <a:srgbClr val="FD6A65"/>
                </a:solidFill>
                <a:latin typeface="Roboto"/>
              </a:rPr>
              <a:t>Peligrosamente Bajo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35239" y="2694105"/>
            <a:ext cx="380813" cy="380813"/>
          </a:xfrm>
          <a:custGeom>
            <a:avLst/>
            <a:gdLst/>
            <a:ahLst/>
            <a:cxnLst/>
            <a:rect l="0" t="0" r="0" b="0"/>
            <a:pathLst>
              <a:path w="380813" h="380813">
                <a:moveTo>
                  <a:pt x="190406" y="380813"/>
                </a:moveTo>
                <a:lnTo>
                  <a:pt x="190406" y="322864"/>
                </a:lnTo>
                <a:moveTo>
                  <a:pt x="81378" y="0"/>
                </a:moveTo>
                <a:lnTo>
                  <a:pt x="90319" y="43048"/>
                </a:lnTo>
                <a:cubicBezTo>
                  <a:pt x="97695" y="83817"/>
                  <a:pt x="88486" y="125843"/>
                  <a:pt x="64738" y="159792"/>
                </a:cubicBezTo>
                <a:cubicBezTo>
                  <a:pt x="35928" y="201996"/>
                  <a:pt x="28147" y="254549"/>
                  <a:pt x="35912" y="314585"/>
                </a:cubicBezTo>
                <a:lnTo>
                  <a:pt x="49671" y="380813"/>
                </a:lnTo>
                <a:moveTo>
                  <a:pt x="331142" y="380813"/>
                </a:moveTo>
                <a:lnTo>
                  <a:pt x="344901" y="314585"/>
                </a:lnTo>
                <a:cubicBezTo>
                  <a:pt x="352600" y="254549"/>
                  <a:pt x="344901" y="201996"/>
                  <a:pt x="316075" y="159792"/>
                </a:cubicBezTo>
                <a:cubicBezTo>
                  <a:pt x="292327" y="125843"/>
                  <a:pt x="283118" y="83817"/>
                  <a:pt x="290494" y="43048"/>
                </a:cubicBezTo>
                <a:lnTo>
                  <a:pt x="299435" y="0"/>
                </a:lnTo>
                <a:moveTo>
                  <a:pt x="0" y="99342"/>
                </a:moveTo>
                <a:lnTo>
                  <a:pt x="57949" y="99342"/>
                </a:lnTo>
                <a:moveTo>
                  <a:pt x="41392" y="124178"/>
                </a:moveTo>
                <a:lnTo>
                  <a:pt x="57949" y="99342"/>
                </a:lnTo>
                <a:lnTo>
                  <a:pt x="41392" y="74507"/>
                </a:lnTo>
                <a:moveTo>
                  <a:pt x="380813" y="99342"/>
                </a:moveTo>
                <a:lnTo>
                  <a:pt x="322864" y="99342"/>
                </a:lnTo>
                <a:moveTo>
                  <a:pt x="339421" y="74507"/>
                </a:moveTo>
                <a:lnTo>
                  <a:pt x="322864" y="99342"/>
                </a:lnTo>
                <a:lnTo>
                  <a:pt x="339421" y="124178"/>
                </a:lnTo>
                <a:moveTo>
                  <a:pt x="36425" y="231799"/>
                </a:moveTo>
                <a:cubicBezTo>
                  <a:pt x="88332" y="234465"/>
                  <a:pt x="190406" y="322864"/>
                  <a:pt x="190406" y="322864"/>
                </a:cubicBezTo>
                <a:cubicBezTo>
                  <a:pt x="190406" y="322864"/>
                  <a:pt x="292481" y="234465"/>
                  <a:pt x="344388" y="231799"/>
                </a:cubicBezTo>
                <a:close/>
                <a:moveTo>
                  <a:pt x="190406" y="161432"/>
                </a:moveTo>
                <a:cubicBezTo>
                  <a:pt x="192693" y="161432"/>
                  <a:pt x="194546" y="163285"/>
                  <a:pt x="194546" y="165571"/>
                </a:cubicBezTo>
                <a:moveTo>
                  <a:pt x="186267" y="165571"/>
                </a:moveTo>
                <a:cubicBezTo>
                  <a:pt x="186267" y="163285"/>
                  <a:pt x="188120" y="161432"/>
                  <a:pt x="190406" y="161432"/>
                </a:cubicBezTo>
                <a:moveTo>
                  <a:pt x="190406" y="169710"/>
                </a:moveTo>
                <a:cubicBezTo>
                  <a:pt x="188120" y="169710"/>
                  <a:pt x="186267" y="167857"/>
                  <a:pt x="186267" y="165571"/>
                </a:cubicBezTo>
                <a:moveTo>
                  <a:pt x="194546" y="165571"/>
                </a:moveTo>
                <a:cubicBezTo>
                  <a:pt x="194546" y="167857"/>
                  <a:pt x="192693" y="169710"/>
                  <a:pt x="190406" y="169710"/>
                </a:cubicBezTo>
              </a:path>
            </a:pathLst>
          </a:custGeom>
          <a:noFill/>
          <a:ln w="19866">
            <a:solidFill>
              <a:srgbClr val="FD6A6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4" name="Group 23"/>
          <p:cNvGrpSpPr/>
          <p:nvPr/>
        </p:nvGrpSpPr>
        <p:grpSpPr>
          <a:xfrm>
            <a:off x="1931065" y="2852711"/>
            <a:ext cx="2217896" cy="333821"/>
            <a:chOff x="1931059" y="2713631"/>
            <a:chExt cx="2217896" cy="333821"/>
          </a:xfrm>
        </p:grpSpPr>
        <p:sp>
          <p:nvSpPr>
            <p:cNvPr id="22" name="TextBox 21"/>
            <p:cNvSpPr txBox="1"/>
            <p:nvPr/>
          </p:nvSpPr>
          <p:spPr>
            <a:xfrm>
              <a:off x="1931059" y="2713631"/>
              <a:ext cx="2217896" cy="1668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000" b="0">
                  <a:solidFill>
                    <a:srgbClr val="FFFFFF"/>
                  </a:solidFill>
                  <a:latin typeface="Roboto"/>
                </a:rPr>
                <a:t>IMC por debajo de 14,0 en adultos o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931059" y="2880509"/>
              <a:ext cx="2217896" cy="16694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000" b="0">
                  <a:solidFill>
                    <a:srgbClr val="FFFFFF"/>
                  </a:solidFill>
                  <a:latin typeface="Roboto"/>
                </a:rPr>
                <a:t>percentil &lt; 0.3 en menores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487325" y="3381230"/>
            <a:ext cx="1661636" cy="19073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1200" b="0">
                <a:solidFill>
                  <a:srgbClr val="4F92FF"/>
                </a:solidFill>
                <a:latin typeface="Roboto"/>
              </a:rPr>
              <a:t>Significativamente Bajo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335239" y="3409373"/>
            <a:ext cx="380813" cy="380813"/>
          </a:xfrm>
          <a:custGeom>
            <a:avLst/>
            <a:gdLst/>
            <a:ahLst/>
            <a:cxnLst/>
            <a:rect l="0" t="0" r="0" b="0"/>
            <a:pathLst>
              <a:path w="380813" h="380813">
                <a:moveTo>
                  <a:pt x="298028" y="165571"/>
                </a:moveTo>
                <a:lnTo>
                  <a:pt x="380813" y="165571"/>
                </a:lnTo>
                <a:lnTo>
                  <a:pt x="380813" y="82785"/>
                </a:lnTo>
                <a:moveTo>
                  <a:pt x="380813" y="165571"/>
                </a:moveTo>
                <a:lnTo>
                  <a:pt x="299286" y="69225"/>
                </a:lnTo>
                <a:cubicBezTo>
                  <a:pt x="293856" y="62798"/>
                  <a:pt x="284468" y="61466"/>
                  <a:pt x="277464" y="66129"/>
                </a:cubicBezTo>
                <a:lnTo>
                  <a:pt x="252711" y="82686"/>
                </a:lnTo>
                <a:cubicBezTo>
                  <a:pt x="245565" y="87456"/>
                  <a:pt x="235958" y="85967"/>
                  <a:pt x="230591" y="79258"/>
                </a:cubicBezTo>
                <a:lnTo>
                  <a:pt x="173849" y="8278"/>
                </a:lnTo>
                <a:moveTo>
                  <a:pt x="115899" y="380813"/>
                </a:moveTo>
                <a:lnTo>
                  <a:pt x="124178" y="281471"/>
                </a:lnTo>
                <a:lnTo>
                  <a:pt x="165571" y="281471"/>
                </a:lnTo>
                <a:lnTo>
                  <a:pt x="165571" y="223521"/>
                </a:lnTo>
                <a:cubicBezTo>
                  <a:pt x="165571" y="177799"/>
                  <a:pt x="128506" y="140735"/>
                  <a:pt x="82785" y="140735"/>
                </a:cubicBezTo>
                <a:cubicBezTo>
                  <a:pt x="37064" y="140735"/>
                  <a:pt x="0" y="177799"/>
                  <a:pt x="0" y="223521"/>
                </a:cubicBezTo>
                <a:lnTo>
                  <a:pt x="0" y="281471"/>
                </a:lnTo>
                <a:lnTo>
                  <a:pt x="41392" y="281471"/>
                </a:lnTo>
                <a:lnTo>
                  <a:pt x="49671" y="380813"/>
                </a:lnTo>
                <a:close/>
                <a:moveTo>
                  <a:pt x="24835" y="57949"/>
                </a:moveTo>
                <a:cubicBezTo>
                  <a:pt x="24835" y="89954"/>
                  <a:pt x="50780" y="115899"/>
                  <a:pt x="82785" y="115899"/>
                </a:cubicBezTo>
                <a:cubicBezTo>
                  <a:pt x="114790" y="115899"/>
                  <a:pt x="140735" y="89954"/>
                  <a:pt x="140735" y="57949"/>
                </a:cubicBezTo>
                <a:cubicBezTo>
                  <a:pt x="140735" y="25945"/>
                  <a:pt x="114790" y="0"/>
                  <a:pt x="82785" y="0"/>
                </a:cubicBezTo>
                <a:cubicBezTo>
                  <a:pt x="50780" y="0"/>
                  <a:pt x="24835" y="25945"/>
                  <a:pt x="24835" y="57949"/>
                </a:cubicBezTo>
                <a:close/>
              </a:path>
            </a:pathLst>
          </a:custGeom>
          <a:noFill/>
          <a:ln w="19866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2176810" y="3651437"/>
            <a:ext cx="1972151" cy="1668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Roboto"/>
              </a:rPr>
              <a:t>IMC entre 14,0 y 18,5 en adultos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66671" y="4013036"/>
            <a:ext cx="1182290" cy="19073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1200" b="0">
                <a:solidFill>
                  <a:srgbClr val="44E095"/>
                </a:solidFill>
                <a:latin typeface="Roboto"/>
              </a:rPr>
              <a:t>En Recuperación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343858" y="4124059"/>
            <a:ext cx="363575" cy="381395"/>
          </a:xfrm>
          <a:custGeom>
            <a:avLst/>
            <a:gdLst/>
            <a:ahLst/>
            <a:cxnLst/>
            <a:rect l="0" t="0" r="0" b="0"/>
            <a:pathLst>
              <a:path w="363575" h="381395">
                <a:moveTo>
                  <a:pt x="31217" y="366576"/>
                </a:moveTo>
                <a:cubicBezTo>
                  <a:pt x="32106" y="374998"/>
                  <a:pt x="39206" y="381391"/>
                  <a:pt x="47675" y="381395"/>
                </a:cubicBezTo>
                <a:lnTo>
                  <a:pt x="315900" y="381395"/>
                </a:lnTo>
                <a:cubicBezTo>
                  <a:pt x="324368" y="381391"/>
                  <a:pt x="331469" y="374998"/>
                  <a:pt x="332358" y="366576"/>
                </a:cubicBezTo>
                <a:lnTo>
                  <a:pt x="362989" y="75618"/>
                </a:lnTo>
                <a:cubicBezTo>
                  <a:pt x="363575" y="70009"/>
                  <a:pt x="361267" y="64487"/>
                  <a:pt x="356862" y="60965"/>
                </a:cubicBezTo>
                <a:cubicBezTo>
                  <a:pt x="307173" y="21323"/>
                  <a:pt x="245350" y="0"/>
                  <a:pt x="181787" y="581"/>
                </a:cubicBezTo>
                <a:cubicBezTo>
                  <a:pt x="118225" y="0"/>
                  <a:pt x="56401" y="21323"/>
                  <a:pt x="6712" y="60965"/>
                </a:cubicBezTo>
                <a:cubicBezTo>
                  <a:pt x="2308" y="64487"/>
                  <a:pt x="0" y="70009"/>
                  <a:pt x="586" y="75618"/>
                </a:cubicBezTo>
                <a:close/>
                <a:moveTo>
                  <a:pt x="318781" y="74227"/>
                </a:moveTo>
                <a:cubicBezTo>
                  <a:pt x="321120" y="75759"/>
                  <a:pt x="322527" y="78368"/>
                  <a:pt x="322523" y="81164"/>
                </a:cubicBezTo>
                <a:lnTo>
                  <a:pt x="322523" y="124759"/>
                </a:lnTo>
                <a:cubicBezTo>
                  <a:pt x="322523" y="129332"/>
                  <a:pt x="318817" y="133038"/>
                  <a:pt x="314244" y="133038"/>
                </a:cubicBezTo>
                <a:lnTo>
                  <a:pt x="49330" y="133038"/>
                </a:lnTo>
                <a:cubicBezTo>
                  <a:pt x="44758" y="133038"/>
                  <a:pt x="41052" y="129332"/>
                  <a:pt x="41052" y="124759"/>
                </a:cubicBezTo>
                <a:lnTo>
                  <a:pt x="41052" y="81164"/>
                </a:lnTo>
                <a:cubicBezTo>
                  <a:pt x="41048" y="78368"/>
                  <a:pt x="42455" y="75759"/>
                  <a:pt x="44794" y="74227"/>
                </a:cubicBezTo>
                <a:cubicBezTo>
                  <a:pt x="104351" y="35652"/>
                  <a:pt x="177400" y="23944"/>
                  <a:pt x="246029" y="41974"/>
                </a:cubicBezTo>
                <a:cubicBezTo>
                  <a:pt x="271858" y="48739"/>
                  <a:pt x="296425" y="59630"/>
                  <a:pt x="318781" y="74227"/>
                </a:cubicBezTo>
                <a:close/>
                <a:moveTo>
                  <a:pt x="70424" y="295712"/>
                </a:moveTo>
                <a:lnTo>
                  <a:pt x="64364" y="228987"/>
                </a:lnTo>
                <a:cubicBezTo>
                  <a:pt x="62934" y="213788"/>
                  <a:pt x="69986" y="199036"/>
                  <a:pt x="82712" y="190604"/>
                </a:cubicBezTo>
                <a:cubicBezTo>
                  <a:pt x="95438" y="182172"/>
                  <a:pt x="111771" y="181429"/>
                  <a:pt x="125210" y="188670"/>
                </a:cubicBezTo>
                <a:cubicBezTo>
                  <a:pt x="138649" y="195912"/>
                  <a:pt x="147011" y="209962"/>
                  <a:pt x="146968" y="225228"/>
                </a:cubicBezTo>
                <a:lnTo>
                  <a:pt x="146968" y="292235"/>
                </a:lnTo>
                <a:cubicBezTo>
                  <a:pt x="147022" y="312775"/>
                  <a:pt x="130881" y="329711"/>
                  <a:pt x="110362" y="330643"/>
                </a:cubicBezTo>
                <a:cubicBezTo>
                  <a:pt x="89842" y="331575"/>
                  <a:pt x="72232" y="316173"/>
                  <a:pt x="70424" y="295712"/>
                </a:cubicBezTo>
                <a:close/>
                <a:moveTo>
                  <a:pt x="293151" y="295712"/>
                </a:moveTo>
                <a:cubicBezTo>
                  <a:pt x="291342" y="316173"/>
                  <a:pt x="273733" y="331575"/>
                  <a:pt x="253213" y="330643"/>
                </a:cubicBezTo>
                <a:cubicBezTo>
                  <a:pt x="232694" y="329711"/>
                  <a:pt x="216553" y="312775"/>
                  <a:pt x="216607" y="292235"/>
                </a:cubicBezTo>
                <a:lnTo>
                  <a:pt x="216607" y="225228"/>
                </a:lnTo>
                <a:cubicBezTo>
                  <a:pt x="216563" y="209962"/>
                  <a:pt x="224926" y="195912"/>
                  <a:pt x="238364" y="188670"/>
                </a:cubicBezTo>
                <a:cubicBezTo>
                  <a:pt x="251803" y="181429"/>
                  <a:pt x="268137" y="182172"/>
                  <a:pt x="280863" y="190604"/>
                </a:cubicBezTo>
                <a:cubicBezTo>
                  <a:pt x="293589" y="199036"/>
                  <a:pt x="300640" y="213788"/>
                  <a:pt x="299211" y="228987"/>
                </a:cubicBezTo>
                <a:close/>
                <a:moveTo>
                  <a:pt x="165230" y="133038"/>
                </a:moveTo>
                <a:lnTo>
                  <a:pt x="181787" y="83367"/>
                </a:lnTo>
                <a:lnTo>
                  <a:pt x="198345" y="133038"/>
                </a:lnTo>
                <a:moveTo>
                  <a:pt x="181787" y="58531"/>
                </a:moveTo>
                <a:lnTo>
                  <a:pt x="181787" y="33695"/>
                </a:lnTo>
                <a:moveTo>
                  <a:pt x="223180" y="62389"/>
                </a:moveTo>
                <a:lnTo>
                  <a:pt x="227767" y="37983"/>
                </a:lnTo>
                <a:moveTo>
                  <a:pt x="263133" y="73863"/>
                </a:moveTo>
                <a:lnTo>
                  <a:pt x="272189" y="50732"/>
                </a:lnTo>
                <a:moveTo>
                  <a:pt x="135808" y="37983"/>
                </a:moveTo>
                <a:lnTo>
                  <a:pt x="140395" y="62389"/>
                </a:lnTo>
                <a:moveTo>
                  <a:pt x="91402" y="50732"/>
                </a:moveTo>
                <a:lnTo>
                  <a:pt x="100442" y="73863"/>
                </a:lnTo>
              </a:path>
            </a:pathLst>
          </a:custGeom>
          <a:noFill/>
          <a:ln w="19866">
            <a:solidFill>
              <a:srgbClr val="44E09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32" name="Group 31"/>
          <p:cNvGrpSpPr/>
          <p:nvPr/>
        </p:nvGrpSpPr>
        <p:grpSpPr>
          <a:xfrm>
            <a:off x="1787476" y="4283247"/>
            <a:ext cx="2361485" cy="333821"/>
            <a:chOff x="1787470" y="4144167"/>
            <a:chExt cx="2361485" cy="333821"/>
          </a:xfrm>
        </p:grpSpPr>
        <p:sp>
          <p:nvSpPr>
            <p:cNvPr id="30" name="TextBox 29"/>
            <p:cNvSpPr txBox="1"/>
            <p:nvPr/>
          </p:nvSpPr>
          <p:spPr>
            <a:xfrm>
              <a:off x="1787470" y="4144167"/>
              <a:ext cx="2361485" cy="16687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000" b="0">
                  <a:solidFill>
                    <a:srgbClr val="FFFFFF"/>
                  </a:solidFill>
                  <a:latin typeface="Roboto"/>
                </a:rPr>
                <a:t>Mantenimiento de peso saludable tras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787470" y="4311045"/>
              <a:ext cx="2361485" cy="16694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000" b="0">
                  <a:solidFill>
                    <a:srgbClr val="FFFFFF"/>
                  </a:solidFill>
                  <a:latin typeface="Roboto"/>
                </a:rPr>
                <a:t>tratamiento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7857" y="2193194"/>
            <a:ext cx="1474974" cy="2112508"/>
          </a:xfrm>
          <a:custGeom>
            <a:avLst/>
            <a:gdLst/>
            <a:ahLst/>
            <a:cxnLst/>
            <a:rect l="0" t="0" r="0" b="0"/>
            <a:pathLst>
              <a:path w="1474974" h="2112508">
                <a:moveTo>
                  <a:pt x="0" y="395303"/>
                </a:moveTo>
                <a:lnTo>
                  <a:pt x="790783" y="395303"/>
                </a:lnTo>
                <a:lnTo>
                  <a:pt x="790783" y="0"/>
                </a:lnTo>
                <a:lnTo>
                  <a:pt x="1474974" y="1056253"/>
                </a:lnTo>
                <a:lnTo>
                  <a:pt x="790783" y="2112508"/>
                </a:lnTo>
                <a:lnTo>
                  <a:pt x="790783" y="1717204"/>
                </a:lnTo>
                <a:lnTo>
                  <a:pt x="0" y="1717204"/>
                </a:lnTo>
                <a:lnTo>
                  <a:pt x="0" y="395303"/>
                </a:lnTo>
                <a:close/>
              </a:path>
            </a:pathLst>
          </a:custGeom>
          <a:noFill/>
          <a:ln w="12294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4617066" y="2166210"/>
            <a:ext cx="1474974" cy="2171489"/>
          </a:xfrm>
          <a:custGeom>
            <a:avLst/>
            <a:gdLst/>
            <a:ahLst/>
            <a:cxnLst/>
            <a:rect l="0" t="0" r="0" b="0"/>
            <a:pathLst>
              <a:path w="1474974" h="2171489">
                <a:moveTo>
                  <a:pt x="1474974" y="1765149"/>
                </a:moveTo>
                <a:lnTo>
                  <a:pt x="684190" y="1765149"/>
                </a:lnTo>
                <a:lnTo>
                  <a:pt x="684190" y="2171489"/>
                </a:lnTo>
                <a:lnTo>
                  <a:pt x="0" y="1085744"/>
                </a:lnTo>
                <a:lnTo>
                  <a:pt x="684190" y="0"/>
                </a:lnTo>
                <a:lnTo>
                  <a:pt x="684190" y="406340"/>
                </a:lnTo>
                <a:lnTo>
                  <a:pt x="1474974" y="406340"/>
                </a:lnTo>
                <a:lnTo>
                  <a:pt x="1474974" y="1765149"/>
                </a:lnTo>
                <a:close/>
              </a:path>
            </a:pathLst>
          </a:custGeom>
          <a:noFill/>
          <a:ln w="12294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2650434" y="1969502"/>
            <a:ext cx="393326" cy="2163365"/>
          </a:xfrm>
          <a:custGeom>
            <a:avLst/>
            <a:gdLst/>
            <a:ahLst/>
            <a:cxnLst/>
            <a:rect l="0" t="0" r="0" b="0"/>
            <a:pathLst>
              <a:path w="393326" h="2163365">
                <a:moveTo>
                  <a:pt x="393326" y="1278356"/>
                </a:moveTo>
                <a:lnTo>
                  <a:pt x="196663" y="1278356"/>
                </a:lnTo>
                <a:moveTo>
                  <a:pt x="0" y="2163365"/>
                </a:moveTo>
                <a:lnTo>
                  <a:pt x="82363" y="2163365"/>
                </a:lnTo>
                <a:cubicBezTo>
                  <a:pt x="145489" y="2163365"/>
                  <a:pt x="196663" y="2112191"/>
                  <a:pt x="196663" y="2049065"/>
                </a:cubicBezTo>
                <a:lnTo>
                  <a:pt x="196663" y="114300"/>
                </a:lnTo>
                <a:cubicBezTo>
                  <a:pt x="196663" y="51173"/>
                  <a:pt x="145489" y="0"/>
                  <a:pt x="82363" y="0"/>
                </a:cubicBezTo>
                <a:lnTo>
                  <a:pt x="0" y="0"/>
                </a:lnTo>
                <a:moveTo>
                  <a:pt x="196663" y="1180028"/>
                </a:moveTo>
                <a:lnTo>
                  <a:pt x="0" y="1180028"/>
                </a:lnTo>
              </a:path>
            </a:pathLst>
          </a:custGeom>
          <a:noFill/>
          <a:ln w="12294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092041" y="1969502"/>
            <a:ext cx="401520" cy="1966674"/>
          </a:xfrm>
          <a:custGeom>
            <a:avLst/>
            <a:gdLst/>
            <a:ahLst/>
            <a:cxnLst/>
            <a:rect l="0" t="0" r="0" b="0"/>
            <a:pathLst>
              <a:path w="401520" h="1966674">
                <a:moveTo>
                  <a:pt x="0" y="1278356"/>
                </a:moveTo>
                <a:lnTo>
                  <a:pt x="200760" y="1278356"/>
                </a:lnTo>
                <a:moveTo>
                  <a:pt x="401520" y="0"/>
                </a:moveTo>
                <a:lnTo>
                  <a:pt x="315060" y="0"/>
                </a:lnTo>
                <a:cubicBezTo>
                  <a:pt x="251934" y="0"/>
                  <a:pt x="200760" y="51173"/>
                  <a:pt x="200760" y="114300"/>
                </a:cubicBezTo>
                <a:lnTo>
                  <a:pt x="200760" y="1852374"/>
                </a:lnTo>
                <a:cubicBezTo>
                  <a:pt x="200760" y="1915500"/>
                  <a:pt x="251934" y="1966674"/>
                  <a:pt x="315060" y="1966674"/>
                </a:cubicBezTo>
                <a:lnTo>
                  <a:pt x="401520" y="1966674"/>
                </a:lnTo>
                <a:moveTo>
                  <a:pt x="401520" y="983337"/>
                </a:moveTo>
                <a:lnTo>
                  <a:pt x="200760" y="983337"/>
                </a:lnTo>
              </a:path>
            </a:pathLst>
          </a:custGeom>
          <a:noFill/>
          <a:ln w="12294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390523" y="518947"/>
            <a:ext cx="4615576" cy="800100"/>
            <a:chOff x="390525" y="371475"/>
            <a:chExt cx="4615576" cy="800100"/>
          </a:xfrm>
        </p:grpSpPr>
        <p:sp>
          <p:nvSpPr>
            <p:cNvPr id="6" name="TextBox 5"/>
            <p:cNvSpPr txBox="1"/>
            <p:nvPr/>
          </p:nvSpPr>
          <p:spPr>
            <a:xfrm>
              <a:off x="390525" y="371475"/>
              <a:ext cx="4615576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Patrones de Conducta en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0525" y="771525"/>
              <a:ext cx="4615576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Anorexia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700954" y="518947"/>
            <a:ext cx="2052523" cy="685800"/>
            <a:chOff x="6700956" y="371475"/>
            <a:chExt cx="2052523" cy="685800"/>
          </a:xfrm>
        </p:grpSpPr>
        <p:sp>
          <p:nvSpPr>
            <p:cNvPr id="9" name="TextBox 8"/>
            <p:cNvSpPr txBox="1"/>
            <p:nvPr/>
          </p:nvSpPr>
          <p:spPr>
            <a:xfrm>
              <a:off x="6700956" y="371475"/>
              <a:ext cx="205252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Patrón de restricción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700956" y="600075"/>
              <a:ext cx="205252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(6B80.x0) y Patrón de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00956" y="828675"/>
              <a:ext cx="205252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atracón-purga (6B80.x1)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754860" y="1871166"/>
            <a:ext cx="778192" cy="393352"/>
            <a:chOff x="1754862" y="1723694"/>
            <a:chExt cx="778192" cy="393352"/>
          </a:xfrm>
        </p:grpSpPr>
        <p:sp>
          <p:nvSpPr>
            <p:cNvPr id="13" name="TextBox 12"/>
            <p:cNvSpPr txBox="1"/>
            <p:nvPr/>
          </p:nvSpPr>
          <p:spPr>
            <a:xfrm>
              <a:off x="1754862" y="1723694"/>
              <a:ext cx="778192" cy="1966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Ingesta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754862" y="1920385"/>
              <a:ext cx="778192" cy="1966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0">
                  <a:solidFill>
                    <a:srgbClr val="FFFFFF"/>
                  </a:solidFill>
                  <a:latin typeface="Roboto"/>
                </a:rPr>
                <a:t>restringida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610943" y="1871166"/>
            <a:ext cx="741645" cy="1966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Roboto"/>
              </a:rPr>
              <a:t>Atracones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6610943" y="2166170"/>
            <a:ext cx="1162764" cy="295016"/>
            <a:chOff x="6610945" y="2018698"/>
            <a:chExt cx="1162764" cy="295016"/>
          </a:xfrm>
        </p:grpSpPr>
        <p:sp>
          <p:nvSpPr>
            <p:cNvPr id="17" name="TextBox 16"/>
            <p:cNvSpPr txBox="1"/>
            <p:nvPr/>
          </p:nvSpPr>
          <p:spPr>
            <a:xfrm>
              <a:off x="6610945" y="2018698"/>
              <a:ext cx="1162764" cy="1475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Episodios de ingesta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10945" y="2166240"/>
              <a:ext cx="1162764" cy="1474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descontrolada.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224079" y="2362860"/>
            <a:ext cx="1308973" cy="295016"/>
            <a:chOff x="1224081" y="2215388"/>
            <a:chExt cx="1308973" cy="295016"/>
          </a:xfrm>
        </p:grpSpPr>
        <p:sp>
          <p:nvSpPr>
            <p:cNvPr id="20" name="TextBox 19"/>
            <p:cNvSpPr txBox="1"/>
            <p:nvPr/>
          </p:nvSpPr>
          <p:spPr>
            <a:xfrm>
              <a:off x="1224081" y="2215388"/>
              <a:ext cx="1308973" cy="1475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FFFFFF"/>
                  </a:solidFill>
                  <a:latin typeface="Roboto"/>
                </a:rPr>
                <a:t>Reducción voluntaria de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24081" y="2362930"/>
              <a:ext cx="1308973" cy="1474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FFFFFF"/>
                  </a:solidFill>
                  <a:latin typeface="Roboto"/>
                </a:rPr>
                <a:t>calorías.</a:t>
              </a:r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3363338" y="2977421"/>
            <a:ext cx="540823" cy="540858"/>
          </a:xfrm>
          <a:custGeom>
            <a:avLst/>
            <a:gdLst/>
            <a:ahLst/>
            <a:cxnLst/>
            <a:rect l="0" t="0" r="0" b="0"/>
            <a:pathLst>
              <a:path w="540823" h="540858">
                <a:moveTo>
                  <a:pt x="197425" y="343423"/>
                </a:moveTo>
                <a:cubicBezTo>
                  <a:pt x="149494" y="391384"/>
                  <a:pt x="71751" y="391384"/>
                  <a:pt x="23820" y="343423"/>
                </a:cubicBezTo>
                <a:lnTo>
                  <a:pt x="0" y="319602"/>
                </a:lnTo>
                <a:lnTo>
                  <a:pt x="221246" y="319602"/>
                </a:lnTo>
                <a:close/>
                <a:moveTo>
                  <a:pt x="517003" y="343423"/>
                </a:moveTo>
                <a:cubicBezTo>
                  <a:pt x="469072" y="391384"/>
                  <a:pt x="391329" y="391384"/>
                  <a:pt x="343398" y="343423"/>
                </a:cubicBezTo>
                <a:lnTo>
                  <a:pt x="319577" y="319602"/>
                </a:lnTo>
                <a:lnTo>
                  <a:pt x="540823" y="319602"/>
                </a:lnTo>
                <a:close/>
                <a:moveTo>
                  <a:pt x="110623" y="379387"/>
                </a:moveTo>
                <a:cubicBezTo>
                  <a:pt x="109861" y="409110"/>
                  <a:pt x="129306" y="435582"/>
                  <a:pt x="157895" y="443745"/>
                </a:cubicBezTo>
                <a:lnTo>
                  <a:pt x="202366" y="456455"/>
                </a:lnTo>
                <a:moveTo>
                  <a:pt x="430200" y="379387"/>
                </a:moveTo>
                <a:cubicBezTo>
                  <a:pt x="430965" y="409103"/>
                  <a:pt x="411532" y="435573"/>
                  <a:pt x="382952" y="443745"/>
                </a:cubicBezTo>
                <a:lnTo>
                  <a:pt x="338482" y="456455"/>
                </a:lnTo>
                <a:moveTo>
                  <a:pt x="55311" y="55311"/>
                </a:moveTo>
                <a:cubicBezTo>
                  <a:pt x="55311" y="85859"/>
                  <a:pt x="80075" y="110623"/>
                  <a:pt x="110623" y="110623"/>
                </a:cubicBezTo>
                <a:cubicBezTo>
                  <a:pt x="141170" y="110623"/>
                  <a:pt x="165934" y="85859"/>
                  <a:pt x="165934" y="55311"/>
                </a:cubicBezTo>
                <a:cubicBezTo>
                  <a:pt x="165934" y="24763"/>
                  <a:pt x="141170" y="0"/>
                  <a:pt x="110623" y="0"/>
                </a:cubicBezTo>
                <a:cubicBezTo>
                  <a:pt x="80075" y="0"/>
                  <a:pt x="55311" y="24763"/>
                  <a:pt x="55311" y="55311"/>
                </a:cubicBezTo>
                <a:close/>
                <a:moveTo>
                  <a:pt x="110623" y="135230"/>
                </a:moveTo>
                <a:cubicBezTo>
                  <a:pt x="36874" y="135230"/>
                  <a:pt x="36874" y="192828"/>
                  <a:pt x="36874" y="233562"/>
                </a:cubicBezTo>
                <a:lnTo>
                  <a:pt x="36874" y="233562"/>
                </a:lnTo>
                <a:lnTo>
                  <a:pt x="73748" y="233562"/>
                </a:lnTo>
                <a:lnTo>
                  <a:pt x="86040" y="319602"/>
                </a:lnTo>
                <a:lnTo>
                  <a:pt x="135205" y="319602"/>
                </a:lnTo>
                <a:lnTo>
                  <a:pt x="147497" y="233562"/>
                </a:lnTo>
                <a:lnTo>
                  <a:pt x="184371" y="233562"/>
                </a:lnTo>
                <a:lnTo>
                  <a:pt x="184371" y="233562"/>
                </a:lnTo>
                <a:cubicBezTo>
                  <a:pt x="184371" y="192779"/>
                  <a:pt x="184371" y="135230"/>
                  <a:pt x="110623" y="135230"/>
                </a:cubicBezTo>
                <a:close/>
                <a:moveTo>
                  <a:pt x="370685" y="522189"/>
                </a:moveTo>
                <a:lnTo>
                  <a:pt x="371029" y="522829"/>
                </a:lnTo>
                <a:cubicBezTo>
                  <a:pt x="373037" y="526641"/>
                  <a:pt x="372902" y="531227"/>
                  <a:pt x="370674" y="534914"/>
                </a:cubicBezTo>
                <a:cubicBezTo>
                  <a:pt x="368445" y="538602"/>
                  <a:pt x="364448" y="540853"/>
                  <a:pt x="360139" y="540848"/>
                </a:cubicBezTo>
                <a:lnTo>
                  <a:pt x="180684" y="540848"/>
                </a:lnTo>
                <a:cubicBezTo>
                  <a:pt x="176368" y="540858"/>
                  <a:pt x="172363" y="538603"/>
                  <a:pt x="170133" y="534908"/>
                </a:cubicBezTo>
                <a:cubicBezTo>
                  <a:pt x="167902" y="531213"/>
                  <a:pt x="167774" y="526618"/>
                  <a:pt x="169794" y="522804"/>
                </a:cubicBezTo>
                <a:lnTo>
                  <a:pt x="170138" y="522165"/>
                </a:lnTo>
                <a:lnTo>
                  <a:pt x="214510" y="431700"/>
                </a:lnTo>
                <a:cubicBezTo>
                  <a:pt x="218653" y="423268"/>
                  <a:pt x="227240" y="417935"/>
                  <a:pt x="236635" y="417958"/>
                </a:cubicBezTo>
                <a:lnTo>
                  <a:pt x="304336" y="417958"/>
                </a:lnTo>
                <a:cubicBezTo>
                  <a:pt x="313731" y="417935"/>
                  <a:pt x="322317" y="423268"/>
                  <a:pt x="326460" y="431700"/>
                </a:cubicBezTo>
                <a:close/>
                <a:moveTo>
                  <a:pt x="491658" y="73773"/>
                </a:moveTo>
                <a:lnTo>
                  <a:pt x="449867" y="73773"/>
                </a:lnTo>
                <a:cubicBezTo>
                  <a:pt x="435710" y="73680"/>
                  <a:pt x="423179" y="82913"/>
                  <a:pt x="419074" y="96462"/>
                </a:cubicBezTo>
                <a:cubicBezTo>
                  <a:pt x="414968" y="110011"/>
                  <a:pt x="420266" y="124646"/>
                  <a:pt x="432093" y="132428"/>
                </a:cubicBezTo>
                <a:lnTo>
                  <a:pt x="477326" y="162591"/>
                </a:lnTo>
                <a:cubicBezTo>
                  <a:pt x="489153" y="170349"/>
                  <a:pt x="494473" y="184959"/>
                  <a:pt x="490404" y="198506"/>
                </a:cubicBezTo>
                <a:cubicBezTo>
                  <a:pt x="486335" y="212053"/>
                  <a:pt x="473845" y="221313"/>
                  <a:pt x="459700" y="221270"/>
                </a:cubicBezTo>
                <a:lnTo>
                  <a:pt x="417909" y="221270"/>
                </a:lnTo>
                <a:moveTo>
                  <a:pt x="467075" y="73797"/>
                </a:moveTo>
                <a:lnTo>
                  <a:pt x="467075" y="49214"/>
                </a:lnTo>
                <a:moveTo>
                  <a:pt x="442492" y="245878"/>
                </a:moveTo>
                <a:lnTo>
                  <a:pt x="442492" y="221295"/>
                </a:lnTo>
              </a:path>
            </a:pathLst>
          </a:custGeom>
          <a:noFill/>
          <a:ln w="12294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5215250" y="2952863"/>
            <a:ext cx="549041" cy="571552"/>
          </a:xfrm>
          <a:custGeom>
            <a:avLst/>
            <a:gdLst/>
            <a:ahLst/>
            <a:cxnLst/>
            <a:rect l="0" t="0" r="0" b="0"/>
            <a:pathLst>
              <a:path w="549041" h="571552">
                <a:moveTo>
                  <a:pt x="114933" y="571552"/>
                </a:moveTo>
                <a:lnTo>
                  <a:pt x="114933" y="417540"/>
                </a:lnTo>
                <a:cubicBezTo>
                  <a:pt x="80966" y="386072"/>
                  <a:pt x="57276" y="345092"/>
                  <a:pt x="46959" y="299953"/>
                </a:cubicBezTo>
                <a:cubicBezTo>
                  <a:pt x="36642" y="254814"/>
                  <a:pt x="40176" y="207610"/>
                  <a:pt x="57100" y="164510"/>
                </a:cubicBezTo>
                <a:cubicBezTo>
                  <a:pt x="74024" y="121410"/>
                  <a:pt x="103552" y="84415"/>
                  <a:pt x="141827" y="58356"/>
                </a:cubicBezTo>
                <a:cubicBezTo>
                  <a:pt x="180102" y="32297"/>
                  <a:pt x="225345" y="18385"/>
                  <a:pt x="271650" y="18437"/>
                </a:cubicBezTo>
                <a:cubicBezTo>
                  <a:pt x="447148" y="18437"/>
                  <a:pt x="485030" y="162935"/>
                  <a:pt x="547594" y="325231"/>
                </a:cubicBezTo>
                <a:cubicBezTo>
                  <a:pt x="548665" y="328026"/>
                  <a:pt x="549041" y="331038"/>
                  <a:pt x="548690" y="334010"/>
                </a:cubicBezTo>
                <a:cubicBezTo>
                  <a:pt x="548338" y="336982"/>
                  <a:pt x="547271" y="339824"/>
                  <a:pt x="545578" y="342292"/>
                </a:cubicBezTo>
                <a:cubicBezTo>
                  <a:pt x="543884" y="344758"/>
                  <a:pt x="541617" y="346776"/>
                  <a:pt x="538970" y="348172"/>
                </a:cubicBezTo>
                <a:cubicBezTo>
                  <a:pt x="536322" y="349568"/>
                  <a:pt x="533377" y="350301"/>
                  <a:pt x="530385" y="350306"/>
                </a:cubicBezTo>
                <a:lnTo>
                  <a:pt x="483678" y="350306"/>
                </a:lnTo>
                <a:lnTo>
                  <a:pt x="483678" y="424055"/>
                </a:lnTo>
                <a:cubicBezTo>
                  <a:pt x="483678" y="443615"/>
                  <a:pt x="475907" y="462372"/>
                  <a:pt x="462077" y="476202"/>
                </a:cubicBezTo>
                <a:cubicBezTo>
                  <a:pt x="448247" y="490033"/>
                  <a:pt x="429487" y="497803"/>
                  <a:pt x="409929" y="497803"/>
                </a:cubicBezTo>
                <a:lnTo>
                  <a:pt x="373055" y="497803"/>
                </a:lnTo>
                <a:lnTo>
                  <a:pt x="373055" y="571552"/>
                </a:lnTo>
                <a:moveTo>
                  <a:pt x="0" y="0"/>
                </a:moveTo>
                <a:moveTo>
                  <a:pt x="280793" y="124694"/>
                </a:moveTo>
                <a:lnTo>
                  <a:pt x="280790" y="186306"/>
                </a:lnTo>
                <a:cubicBezTo>
                  <a:pt x="280790" y="211567"/>
                  <a:pt x="305027" y="232045"/>
                  <a:pt x="334922" y="232045"/>
                </a:cubicBezTo>
                <a:cubicBezTo>
                  <a:pt x="364817" y="232045"/>
                  <a:pt x="389053" y="211567"/>
                  <a:pt x="389053" y="186306"/>
                </a:cubicBezTo>
                <a:lnTo>
                  <a:pt x="389053" y="124694"/>
                </a:lnTo>
                <a:moveTo>
                  <a:pt x="0" y="0"/>
                </a:moveTo>
                <a:moveTo>
                  <a:pt x="211644" y="385963"/>
                </a:moveTo>
                <a:lnTo>
                  <a:pt x="211644" y="124694"/>
                </a:lnTo>
                <a:cubicBezTo>
                  <a:pt x="131619" y="150989"/>
                  <a:pt x="123718" y="259199"/>
                  <a:pt x="123718" y="307669"/>
                </a:cubicBezTo>
                <a:lnTo>
                  <a:pt x="211644" y="307669"/>
                </a:lnTo>
                <a:moveTo>
                  <a:pt x="0" y="0"/>
                </a:moveTo>
                <a:moveTo>
                  <a:pt x="334917" y="124694"/>
                </a:moveTo>
                <a:lnTo>
                  <a:pt x="334917" y="376076"/>
                </a:lnTo>
              </a:path>
            </a:pathLst>
          </a:custGeom>
          <a:noFill/>
          <a:ln w="12294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610943" y="2854504"/>
            <a:ext cx="607580" cy="1966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Roboto"/>
              </a:rPr>
              <a:t>Vómitos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78348" y="3051194"/>
            <a:ext cx="454704" cy="1966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1200" b="0">
                <a:solidFill>
                  <a:srgbClr val="FFFFFF"/>
                </a:solidFill>
                <a:latin typeface="Roboto"/>
              </a:rPr>
              <a:t>Ayuno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6610943" y="3149505"/>
            <a:ext cx="1172527" cy="295016"/>
            <a:chOff x="6610945" y="3002033"/>
            <a:chExt cx="1172527" cy="295016"/>
          </a:xfrm>
        </p:grpSpPr>
        <p:sp>
          <p:nvSpPr>
            <p:cNvPr id="27" name="TextBox 26"/>
            <p:cNvSpPr txBox="1"/>
            <p:nvPr/>
          </p:nvSpPr>
          <p:spPr>
            <a:xfrm>
              <a:off x="6610945" y="3002033"/>
              <a:ext cx="1172527" cy="1475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Expulsión forzada de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610945" y="3149575"/>
              <a:ext cx="1172527" cy="1474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alimentos ingeridos.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239081" y="3346198"/>
            <a:ext cx="1293971" cy="295016"/>
            <a:chOff x="1239083" y="3198726"/>
            <a:chExt cx="1293971" cy="295016"/>
          </a:xfrm>
        </p:grpSpPr>
        <p:sp>
          <p:nvSpPr>
            <p:cNvPr id="30" name="TextBox 29"/>
            <p:cNvSpPr txBox="1"/>
            <p:nvPr/>
          </p:nvSpPr>
          <p:spPr>
            <a:xfrm>
              <a:off x="1239083" y="3198726"/>
              <a:ext cx="1293971" cy="1475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FFFFFF"/>
                  </a:solidFill>
                  <a:latin typeface="Roboto"/>
                </a:rPr>
                <a:t>Abstinencia prolongada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239083" y="3346268"/>
              <a:ext cx="1293971" cy="1474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FFFFFF"/>
                  </a:solidFill>
                  <a:latin typeface="Roboto"/>
                </a:rPr>
                <a:t>de alimentos.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239433" y="4034532"/>
            <a:ext cx="1293618" cy="1966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1200" b="0">
                <a:solidFill>
                  <a:srgbClr val="FFFFFF"/>
                </a:solidFill>
                <a:latin typeface="Roboto"/>
              </a:rPr>
              <a:t>Ejercicio excesivo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6610943" y="3837841"/>
            <a:ext cx="822131" cy="393352"/>
            <a:chOff x="6610945" y="3690369"/>
            <a:chExt cx="822131" cy="393352"/>
          </a:xfrm>
        </p:grpSpPr>
        <p:sp>
          <p:nvSpPr>
            <p:cNvPr id="34" name="TextBox 33"/>
            <p:cNvSpPr txBox="1"/>
            <p:nvPr/>
          </p:nvSpPr>
          <p:spPr>
            <a:xfrm>
              <a:off x="6610945" y="3690369"/>
              <a:ext cx="822131" cy="1966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Laxantes y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10945" y="3887060"/>
              <a:ext cx="822131" cy="1966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enemas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441725" y="4329536"/>
            <a:ext cx="1091326" cy="295016"/>
            <a:chOff x="1441727" y="4182064"/>
            <a:chExt cx="1091326" cy="295016"/>
          </a:xfrm>
        </p:grpSpPr>
        <p:sp>
          <p:nvSpPr>
            <p:cNvPr id="37" name="TextBox 36"/>
            <p:cNvSpPr txBox="1"/>
            <p:nvPr/>
          </p:nvSpPr>
          <p:spPr>
            <a:xfrm>
              <a:off x="1441727" y="4182064"/>
              <a:ext cx="1091326" cy="1475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FFFFFF"/>
                  </a:solidFill>
                  <a:latin typeface="Roboto"/>
                </a:rPr>
                <a:t>Actividad física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441727" y="4329606"/>
              <a:ext cx="1091326" cy="1474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FFFFFF"/>
                  </a:solidFill>
                  <a:latin typeface="Roboto"/>
                </a:rPr>
                <a:t>compulsiva intensa.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610943" y="4329536"/>
            <a:ext cx="1115739" cy="295016"/>
            <a:chOff x="6610945" y="4182064"/>
            <a:chExt cx="1115739" cy="295016"/>
          </a:xfrm>
        </p:grpSpPr>
        <p:sp>
          <p:nvSpPr>
            <p:cNvPr id="40" name="TextBox 39"/>
            <p:cNvSpPr txBox="1"/>
            <p:nvPr/>
          </p:nvSpPr>
          <p:spPr>
            <a:xfrm>
              <a:off x="6610945" y="4182064"/>
              <a:ext cx="1115739" cy="14754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Uso de agentes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610945" y="4329606"/>
              <a:ext cx="1115739" cy="1474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FFFFFF"/>
                  </a:solidFill>
                  <a:latin typeface="Roboto"/>
                </a:rPr>
                <a:t>purgantes químicos.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98374" y="1714295"/>
            <a:ext cx="752236" cy="752236"/>
          </a:xfrm>
          <a:custGeom>
            <a:avLst/>
            <a:gdLst/>
            <a:ahLst/>
            <a:cxnLst/>
            <a:rect l="0" t="0" r="0" b="0"/>
            <a:pathLst>
              <a:path w="752236" h="752236">
                <a:moveTo>
                  <a:pt x="362188" y="90547"/>
                </a:moveTo>
                <a:cubicBezTo>
                  <a:pt x="362188" y="98240"/>
                  <a:pt x="368424" y="104477"/>
                  <a:pt x="376118" y="104477"/>
                </a:cubicBezTo>
                <a:cubicBezTo>
                  <a:pt x="383811" y="104477"/>
                  <a:pt x="390048" y="98240"/>
                  <a:pt x="390048" y="90547"/>
                </a:cubicBezTo>
                <a:cubicBezTo>
                  <a:pt x="390048" y="82853"/>
                  <a:pt x="383811" y="76616"/>
                  <a:pt x="376118" y="76616"/>
                </a:cubicBezTo>
                <a:cubicBezTo>
                  <a:pt x="368424" y="76616"/>
                  <a:pt x="362188" y="82853"/>
                  <a:pt x="362188" y="90547"/>
                </a:cubicBezTo>
                <a:moveTo>
                  <a:pt x="362188" y="661689"/>
                </a:moveTo>
                <a:cubicBezTo>
                  <a:pt x="362188" y="669383"/>
                  <a:pt x="368424" y="675620"/>
                  <a:pt x="376118" y="675620"/>
                </a:cubicBezTo>
                <a:cubicBezTo>
                  <a:pt x="383811" y="675620"/>
                  <a:pt x="390048" y="669383"/>
                  <a:pt x="390048" y="661689"/>
                </a:cubicBezTo>
                <a:cubicBezTo>
                  <a:pt x="390048" y="653996"/>
                  <a:pt x="383811" y="647759"/>
                  <a:pt x="376118" y="647759"/>
                </a:cubicBezTo>
                <a:cubicBezTo>
                  <a:pt x="368424" y="647759"/>
                  <a:pt x="362188" y="653996"/>
                  <a:pt x="362188" y="661689"/>
                </a:cubicBezTo>
                <a:moveTo>
                  <a:pt x="752236" y="376118"/>
                </a:moveTo>
                <a:cubicBezTo>
                  <a:pt x="752236" y="583843"/>
                  <a:pt x="583843" y="752236"/>
                  <a:pt x="376118" y="752236"/>
                </a:cubicBezTo>
                <a:cubicBezTo>
                  <a:pt x="168393" y="752236"/>
                  <a:pt x="0" y="583843"/>
                  <a:pt x="0" y="376118"/>
                </a:cubicBezTo>
                <a:cubicBezTo>
                  <a:pt x="0" y="168393"/>
                  <a:pt x="168393" y="0"/>
                  <a:pt x="376118" y="0"/>
                </a:cubicBezTo>
                <a:cubicBezTo>
                  <a:pt x="583843" y="0"/>
                  <a:pt x="752236" y="168393"/>
                  <a:pt x="752236" y="376118"/>
                </a:cubicBezTo>
                <a:close/>
              </a:path>
            </a:pathLst>
          </a:custGeom>
          <a:noFill/>
          <a:ln w="10451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1632702" y="2473497"/>
            <a:ext cx="83581" cy="111442"/>
          </a:xfrm>
          <a:custGeom>
            <a:avLst/>
            <a:gdLst/>
            <a:ahLst/>
            <a:cxnLst/>
            <a:rect l="0" t="0" r="0" b="0"/>
            <a:pathLst>
              <a:path w="83581" h="111442">
                <a:moveTo>
                  <a:pt x="0" y="0"/>
                </a:moveTo>
                <a:lnTo>
                  <a:pt x="0" y="111442"/>
                </a:lnTo>
                <a:moveTo>
                  <a:pt x="83581" y="0"/>
                </a:moveTo>
                <a:lnTo>
                  <a:pt x="83581" y="111442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089419" y="2591905"/>
            <a:ext cx="1170146" cy="668655"/>
          </a:xfrm>
          <a:custGeom>
            <a:avLst/>
            <a:gdLst/>
            <a:ahLst/>
            <a:cxnLst/>
            <a:rect l="0" t="0" r="0" b="0"/>
            <a:pathLst>
              <a:path w="1170146" h="668655">
                <a:moveTo>
                  <a:pt x="0" y="41790"/>
                </a:moveTo>
                <a:cubicBezTo>
                  <a:pt x="0" y="18710"/>
                  <a:pt x="18710" y="0"/>
                  <a:pt x="41790" y="0"/>
                </a:cubicBezTo>
                <a:lnTo>
                  <a:pt x="1128355" y="0"/>
                </a:lnTo>
                <a:cubicBezTo>
                  <a:pt x="1151435" y="0"/>
                  <a:pt x="1170146" y="18710"/>
                  <a:pt x="1170146" y="41790"/>
                </a:cubicBezTo>
                <a:moveTo>
                  <a:pt x="0" y="41790"/>
                </a:moveTo>
                <a:lnTo>
                  <a:pt x="0" y="626864"/>
                </a:lnTo>
                <a:moveTo>
                  <a:pt x="1170146" y="41790"/>
                </a:moveTo>
                <a:lnTo>
                  <a:pt x="1170146" y="626864"/>
                </a:lnTo>
                <a:moveTo>
                  <a:pt x="1170146" y="626864"/>
                </a:moveTo>
                <a:cubicBezTo>
                  <a:pt x="1170146" y="649944"/>
                  <a:pt x="1151435" y="668655"/>
                  <a:pt x="1128355" y="668655"/>
                </a:cubicBezTo>
                <a:lnTo>
                  <a:pt x="41790" y="668655"/>
                </a:lnTo>
                <a:cubicBezTo>
                  <a:pt x="18710" y="668655"/>
                  <a:pt x="0" y="649944"/>
                  <a:pt x="0" y="626864"/>
                </a:cubicBezTo>
                <a:moveTo>
                  <a:pt x="571142" y="41790"/>
                </a:moveTo>
                <a:cubicBezTo>
                  <a:pt x="571142" y="49484"/>
                  <a:pt x="577379" y="55721"/>
                  <a:pt x="585073" y="55721"/>
                </a:cubicBezTo>
                <a:cubicBezTo>
                  <a:pt x="592766" y="55721"/>
                  <a:pt x="599003" y="49484"/>
                  <a:pt x="599003" y="41790"/>
                </a:cubicBezTo>
                <a:cubicBezTo>
                  <a:pt x="599003" y="34097"/>
                  <a:pt x="592766" y="27860"/>
                  <a:pt x="585073" y="27860"/>
                </a:cubicBezTo>
                <a:cubicBezTo>
                  <a:pt x="577379" y="27860"/>
                  <a:pt x="571142" y="34097"/>
                  <a:pt x="571142" y="41790"/>
                </a:cubicBezTo>
                <a:moveTo>
                  <a:pt x="571142" y="626864"/>
                </a:moveTo>
                <a:cubicBezTo>
                  <a:pt x="571142" y="634557"/>
                  <a:pt x="577379" y="640794"/>
                  <a:pt x="585073" y="640794"/>
                </a:cubicBezTo>
                <a:cubicBezTo>
                  <a:pt x="592766" y="640794"/>
                  <a:pt x="599003" y="634557"/>
                  <a:pt x="599003" y="626864"/>
                </a:cubicBezTo>
                <a:cubicBezTo>
                  <a:pt x="599003" y="619170"/>
                  <a:pt x="592766" y="612933"/>
                  <a:pt x="585073" y="612933"/>
                </a:cubicBezTo>
                <a:cubicBezTo>
                  <a:pt x="577379" y="612933"/>
                  <a:pt x="571142" y="619170"/>
                  <a:pt x="571142" y="626864"/>
                </a:cubicBezTo>
              </a:path>
            </a:pathLst>
          </a:custGeom>
          <a:noFill/>
          <a:ln w="10451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631994" y="3267524"/>
            <a:ext cx="83581" cy="1246762"/>
          </a:xfrm>
          <a:custGeom>
            <a:avLst/>
            <a:gdLst/>
            <a:ahLst/>
            <a:cxnLst/>
            <a:rect l="0" t="0" r="0" b="0"/>
            <a:pathLst>
              <a:path w="83581" h="1246762">
                <a:moveTo>
                  <a:pt x="0" y="0"/>
                </a:moveTo>
                <a:lnTo>
                  <a:pt x="0" y="1246762"/>
                </a:lnTo>
                <a:moveTo>
                  <a:pt x="83581" y="0"/>
                </a:moveTo>
                <a:lnTo>
                  <a:pt x="83581" y="1246762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1459742" y="4521254"/>
            <a:ext cx="429066" cy="167163"/>
          </a:xfrm>
          <a:custGeom>
            <a:avLst/>
            <a:gdLst/>
            <a:ahLst/>
            <a:cxnLst/>
            <a:rect l="0" t="0" r="0" b="0"/>
            <a:pathLst>
              <a:path w="429066" h="167163">
                <a:moveTo>
                  <a:pt x="395340" y="0"/>
                </a:moveTo>
                <a:lnTo>
                  <a:pt x="34163" y="0"/>
                </a:lnTo>
                <a:cubicBezTo>
                  <a:pt x="13716" y="0"/>
                  <a:pt x="0" y="20643"/>
                  <a:pt x="8214" y="39053"/>
                </a:cubicBezTo>
                <a:lnTo>
                  <a:pt x="65379" y="167163"/>
                </a:lnTo>
                <a:lnTo>
                  <a:pt x="369542" y="167163"/>
                </a:lnTo>
                <a:lnTo>
                  <a:pt x="421675" y="38147"/>
                </a:lnTo>
                <a:cubicBezTo>
                  <a:pt x="429066" y="19855"/>
                  <a:pt x="415359" y="0"/>
                  <a:pt x="395340" y="0"/>
                </a:cubicBezTo>
                <a:close/>
              </a:path>
            </a:pathLst>
          </a:custGeom>
          <a:noFill/>
          <a:ln w="10451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2788917" y="1923250"/>
            <a:ext cx="668654" cy="668654"/>
          </a:xfrm>
          <a:custGeom>
            <a:avLst/>
            <a:gdLst/>
            <a:ahLst/>
            <a:cxnLst/>
            <a:rect l="0" t="0" r="0" b="0"/>
            <a:pathLst>
              <a:path w="668654" h="668654">
                <a:moveTo>
                  <a:pt x="0" y="41790"/>
                </a:moveTo>
                <a:cubicBezTo>
                  <a:pt x="0" y="18710"/>
                  <a:pt x="18710" y="0"/>
                  <a:pt x="41790" y="0"/>
                </a:cubicBezTo>
                <a:lnTo>
                  <a:pt x="626864" y="0"/>
                </a:lnTo>
                <a:cubicBezTo>
                  <a:pt x="649944" y="0"/>
                  <a:pt x="668654" y="18710"/>
                  <a:pt x="668654" y="41790"/>
                </a:cubicBezTo>
                <a:lnTo>
                  <a:pt x="668654" y="626864"/>
                </a:lnTo>
                <a:cubicBezTo>
                  <a:pt x="668654" y="649944"/>
                  <a:pt x="649944" y="668654"/>
                  <a:pt x="626864" y="668654"/>
                </a:cubicBezTo>
                <a:lnTo>
                  <a:pt x="41790" y="668654"/>
                </a:lnTo>
                <a:cubicBezTo>
                  <a:pt x="18710" y="668654"/>
                  <a:pt x="0" y="649944"/>
                  <a:pt x="0" y="626864"/>
                </a:cubicBezTo>
                <a:lnTo>
                  <a:pt x="0" y="41790"/>
                </a:lnTo>
                <a:close/>
                <a:moveTo>
                  <a:pt x="320397" y="48756"/>
                </a:moveTo>
                <a:cubicBezTo>
                  <a:pt x="320397" y="56449"/>
                  <a:pt x="326634" y="62686"/>
                  <a:pt x="334327" y="62686"/>
                </a:cubicBezTo>
                <a:cubicBezTo>
                  <a:pt x="342020" y="62686"/>
                  <a:pt x="348257" y="56449"/>
                  <a:pt x="348257" y="48756"/>
                </a:cubicBezTo>
                <a:cubicBezTo>
                  <a:pt x="348257" y="41062"/>
                  <a:pt x="342020" y="34825"/>
                  <a:pt x="334327" y="34825"/>
                </a:cubicBezTo>
                <a:cubicBezTo>
                  <a:pt x="326634" y="34825"/>
                  <a:pt x="320397" y="41062"/>
                  <a:pt x="320397" y="48756"/>
                </a:cubicBezTo>
                <a:moveTo>
                  <a:pt x="320397" y="619898"/>
                </a:moveTo>
                <a:cubicBezTo>
                  <a:pt x="320397" y="627592"/>
                  <a:pt x="326634" y="633829"/>
                  <a:pt x="334327" y="633829"/>
                </a:cubicBezTo>
                <a:cubicBezTo>
                  <a:pt x="342020" y="633829"/>
                  <a:pt x="348257" y="627592"/>
                  <a:pt x="348257" y="619898"/>
                </a:cubicBezTo>
                <a:cubicBezTo>
                  <a:pt x="348257" y="612205"/>
                  <a:pt x="342020" y="605968"/>
                  <a:pt x="334327" y="605968"/>
                </a:cubicBezTo>
                <a:cubicBezTo>
                  <a:pt x="326634" y="605968"/>
                  <a:pt x="320397" y="612205"/>
                  <a:pt x="320397" y="619898"/>
                </a:cubicBezTo>
              </a:path>
            </a:pathLst>
          </a:custGeom>
          <a:noFill/>
          <a:ln w="10451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3080746" y="2598870"/>
            <a:ext cx="83581" cy="320397"/>
          </a:xfrm>
          <a:custGeom>
            <a:avLst/>
            <a:gdLst/>
            <a:ahLst/>
            <a:cxnLst/>
            <a:rect l="0" t="0" r="0" b="0"/>
            <a:pathLst>
              <a:path w="83581" h="320397">
                <a:moveTo>
                  <a:pt x="0" y="0"/>
                </a:moveTo>
                <a:lnTo>
                  <a:pt x="0" y="320397"/>
                </a:lnTo>
                <a:moveTo>
                  <a:pt x="83581" y="0"/>
                </a:moveTo>
                <a:lnTo>
                  <a:pt x="83581" y="320397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2538172" y="2926233"/>
            <a:ext cx="1170146" cy="334327"/>
          </a:xfrm>
          <a:custGeom>
            <a:avLst/>
            <a:gdLst/>
            <a:ahLst/>
            <a:cxnLst/>
            <a:rect l="0" t="0" r="0" b="0"/>
            <a:pathLst>
              <a:path w="1170146" h="334327">
                <a:moveTo>
                  <a:pt x="0" y="41790"/>
                </a:moveTo>
                <a:cubicBezTo>
                  <a:pt x="0" y="18710"/>
                  <a:pt x="18710" y="0"/>
                  <a:pt x="41790" y="0"/>
                </a:cubicBezTo>
                <a:lnTo>
                  <a:pt x="1128355" y="0"/>
                </a:lnTo>
                <a:cubicBezTo>
                  <a:pt x="1151435" y="0"/>
                  <a:pt x="1170146" y="18710"/>
                  <a:pt x="1170146" y="41790"/>
                </a:cubicBezTo>
                <a:moveTo>
                  <a:pt x="0" y="41790"/>
                </a:moveTo>
                <a:lnTo>
                  <a:pt x="0" y="292536"/>
                </a:lnTo>
                <a:moveTo>
                  <a:pt x="1170146" y="41790"/>
                </a:moveTo>
                <a:lnTo>
                  <a:pt x="1170146" y="292536"/>
                </a:lnTo>
                <a:moveTo>
                  <a:pt x="1170146" y="292536"/>
                </a:moveTo>
                <a:cubicBezTo>
                  <a:pt x="1170146" y="315616"/>
                  <a:pt x="1151435" y="334327"/>
                  <a:pt x="1128355" y="334327"/>
                </a:cubicBezTo>
                <a:lnTo>
                  <a:pt x="41790" y="334327"/>
                </a:lnTo>
                <a:cubicBezTo>
                  <a:pt x="18710" y="334327"/>
                  <a:pt x="0" y="315616"/>
                  <a:pt x="0" y="292536"/>
                </a:cubicBezTo>
                <a:moveTo>
                  <a:pt x="571142" y="41790"/>
                </a:moveTo>
                <a:cubicBezTo>
                  <a:pt x="571142" y="49484"/>
                  <a:pt x="577379" y="55721"/>
                  <a:pt x="585073" y="55721"/>
                </a:cubicBezTo>
                <a:cubicBezTo>
                  <a:pt x="592766" y="55721"/>
                  <a:pt x="599003" y="49484"/>
                  <a:pt x="599003" y="41790"/>
                </a:cubicBezTo>
                <a:cubicBezTo>
                  <a:pt x="599003" y="34097"/>
                  <a:pt x="592766" y="27860"/>
                  <a:pt x="585073" y="27860"/>
                </a:cubicBezTo>
                <a:cubicBezTo>
                  <a:pt x="577379" y="27860"/>
                  <a:pt x="571142" y="34097"/>
                  <a:pt x="571142" y="41790"/>
                </a:cubicBezTo>
                <a:moveTo>
                  <a:pt x="571142" y="292536"/>
                </a:moveTo>
                <a:cubicBezTo>
                  <a:pt x="571142" y="300230"/>
                  <a:pt x="577379" y="306466"/>
                  <a:pt x="585073" y="306466"/>
                </a:cubicBezTo>
                <a:cubicBezTo>
                  <a:pt x="592766" y="306466"/>
                  <a:pt x="599003" y="300230"/>
                  <a:pt x="599003" y="292536"/>
                </a:cubicBezTo>
                <a:cubicBezTo>
                  <a:pt x="599003" y="284843"/>
                  <a:pt x="592766" y="278606"/>
                  <a:pt x="585073" y="278606"/>
                </a:cubicBezTo>
                <a:cubicBezTo>
                  <a:pt x="577379" y="278606"/>
                  <a:pt x="571142" y="284843"/>
                  <a:pt x="571142" y="292536"/>
                </a:cubicBezTo>
              </a:path>
            </a:pathLst>
          </a:custGeom>
          <a:noFill/>
          <a:ln w="10451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3080745" y="3267526"/>
            <a:ext cx="83581" cy="69651"/>
          </a:xfrm>
          <a:custGeom>
            <a:avLst/>
            <a:gdLst/>
            <a:ahLst/>
            <a:cxnLst/>
            <a:rect l="0" t="0" r="0" b="0"/>
            <a:pathLst>
              <a:path w="83581" h="69651">
                <a:moveTo>
                  <a:pt x="0" y="0"/>
                </a:moveTo>
                <a:lnTo>
                  <a:pt x="0" y="69651"/>
                </a:lnTo>
                <a:moveTo>
                  <a:pt x="83581" y="0"/>
                </a:moveTo>
                <a:lnTo>
                  <a:pt x="83581" y="69651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2538172" y="3344143"/>
            <a:ext cx="1170146" cy="417909"/>
          </a:xfrm>
          <a:custGeom>
            <a:avLst/>
            <a:gdLst/>
            <a:ahLst/>
            <a:cxnLst/>
            <a:rect l="0" t="0" r="0" b="0"/>
            <a:pathLst>
              <a:path w="1170146" h="417909">
                <a:moveTo>
                  <a:pt x="0" y="41790"/>
                </a:moveTo>
                <a:cubicBezTo>
                  <a:pt x="0" y="18710"/>
                  <a:pt x="18710" y="0"/>
                  <a:pt x="41790" y="0"/>
                </a:cubicBezTo>
                <a:lnTo>
                  <a:pt x="1128355" y="0"/>
                </a:lnTo>
                <a:cubicBezTo>
                  <a:pt x="1151435" y="0"/>
                  <a:pt x="1170146" y="18710"/>
                  <a:pt x="1170146" y="41790"/>
                </a:cubicBezTo>
                <a:moveTo>
                  <a:pt x="0" y="41790"/>
                </a:moveTo>
                <a:lnTo>
                  <a:pt x="0" y="376118"/>
                </a:lnTo>
                <a:moveTo>
                  <a:pt x="1170146" y="41790"/>
                </a:moveTo>
                <a:lnTo>
                  <a:pt x="1170146" y="376118"/>
                </a:lnTo>
                <a:moveTo>
                  <a:pt x="1170146" y="376118"/>
                </a:moveTo>
                <a:cubicBezTo>
                  <a:pt x="1170146" y="399198"/>
                  <a:pt x="1151435" y="417909"/>
                  <a:pt x="1128355" y="417909"/>
                </a:cubicBezTo>
                <a:lnTo>
                  <a:pt x="41790" y="417909"/>
                </a:lnTo>
                <a:cubicBezTo>
                  <a:pt x="18710" y="417909"/>
                  <a:pt x="0" y="399198"/>
                  <a:pt x="0" y="376118"/>
                </a:cubicBezTo>
                <a:moveTo>
                  <a:pt x="571142" y="41790"/>
                </a:moveTo>
                <a:cubicBezTo>
                  <a:pt x="571142" y="49484"/>
                  <a:pt x="577379" y="55721"/>
                  <a:pt x="585073" y="55721"/>
                </a:cubicBezTo>
                <a:cubicBezTo>
                  <a:pt x="592766" y="55721"/>
                  <a:pt x="599003" y="49484"/>
                  <a:pt x="599003" y="41790"/>
                </a:cubicBezTo>
                <a:cubicBezTo>
                  <a:pt x="599003" y="34097"/>
                  <a:pt x="592766" y="27860"/>
                  <a:pt x="585073" y="27860"/>
                </a:cubicBezTo>
                <a:cubicBezTo>
                  <a:pt x="577379" y="27860"/>
                  <a:pt x="571142" y="34097"/>
                  <a:pt x="571142" y="41790"/>
                </a:cubicBezTo>
                <a:moveTo>
                  <a:pt x="571142" y="376118"/>
                </a:moveTo>
                <a:cubicBezTo>
                  <a:pt x="571142" y="383811"/>
                  <a:pt x="577379" y="390048"/>
                  <a:pt x="585073" y="390048"/>
                </a:cubicBezTo>
                <a:cubicBezTo>
                  <a:pt x="592766" y="390048"/>
                  <a:pt x="599003" y="383811"/>
                  <a:pt x="599003" y="376118"/>
                </a:cubicBezTo>
                <a:cubicBezTo>
                  <a:pt x="599003" y="368424"/>
                  <a:pt x="592766" y="362187"/>
                  <a:pt x="585073" y="362187"/>
                </a:cubicBezTo>
                <a:cubicBezTo>
                  <a:pt x="577379" y="362187"/>
                  <a:pt x="571142" y="368424"/>
                  <a:pt x="571142" y="376118"/>
                </a:cubicBezTo>
              </a:path>
            </a:pathLst>
          </a:custGeom>
          <a:noFill/>
          <a:ln w="10451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3080746" y="3769017"/>
            <a:ext cx="83581" cy="745271"/>
          </a:xfrm>
          <a:custGeom>
            <a:avLst/>
            <a:gdLst/>
            <a:ahLst/>
            <a:cxnLst/>
            <a:rect l="0" t="0" r="0" b="0"/>
            <a:pathLst>
              <a:path w="83581" h="745271">
                <a:moveTo>
                  <a:pt x="0" y="0"/>
                </a:moveTo>
                <a:lnTo>
                  <a:pt x="0" y="745271"/>
                </a:lnTo>
                <a:moveTo>
                  <a:pt x="83581" y="0"/>
                </a:moveTo>
                <a:lnTo>
                  <a:pt x="83581" y="745271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2908494" y="4521254"/>
            <a:ext cx="429066" cy="167163"/>
          </a:xfrm>
          <a:custGeom>
            <a:avLst/>
            <a:gdLst/>
            <a:ahLst/>
            <a:cxnLst/>
            <a:rect l="0" t="0" r="0" b="0"/>
            <a:pathLst>
              <a:path w="429066" h="167163">
                <a:moveTo>
                  <a:pt x="395340" y="0"/>
                </a:moveTo>
                <a:lnTo>
                  <a:pt x="34163" y="0"/>
                </a:lnTo>
                <a:cubicBezTo>
                  <a:pt x="13716" y="0"/>
                  <a:pt x="0" y="20643"/>
                  <a:pt x="8214" y="39053"/>
                </a:cubicBezTo>
                <a:lnTo>
                  <a:pt x="65379" y="167163"/>
                </a:lnTo>
                <a:lnTo>
                  <a:pt x="369542" y="167163"/>
                </a:lnTo>
                <a:lnTo>
                  <a:pt x="421675" y="38147"/>
                </a:lnTo>
                <a:cubicBezTo>
                  <a:pt x="429066" y="19855"/>
                  <a:pt x="415359" y="0"/>
                  <a:pt x="395340" y="0"/>
                </a:cubicBezTo>
                <a:close/>
              </a:path>
            </a:pathLst>
          </a:custGeom>
          <a:noFill/>
          <a:ln w="10451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4558067" y="3086431"/>
            <a:ext cx="27860" cy="27860"/>
          </a:xfrm>
          <a:custGeom>
            <a:avLst/>
            <a:gdLst/>
            <a:ahLst/>
            <a:cxnLst/>
            <a:rect l="0" t="0" r="0" b="0"/>
            <a:pathLst>
              <a:path w="27860" h="27860">
                <a:moveTo>
                  <a:pt x="0" y="13930"/>
                </a:moveTo>
                <a:cubicBezTo>
                  <a:pt x="0" y="21623"/>
                  <a:pt x="6236" y="27860"/>
                  <a:pt x="13930" y="27860"/>
                </a:cubicBezTo>
                <a:cubicBezTo>
                  <a:pt x="21623" y="27860"/>
                  <a:pt x="27860" y="21623"/>
                  <a:pt x="27860" y="13930"/>
                </a:cubicBezTo>
                <a:cubicBezTo>
                  <a:pt x="27860" y="6236"/>
                  <a:pt x="21623" y="0"/>
                  <a:pt x="13930" y="0"/>
                </a:cubicBezTo>
                <a:cubicBezTo>
                  <a:pt x="6236" y="0"/>
                  <a:pt x="0" y="6236"/>
                  <a:pt x="0" y="13930"/>
                </a:cubicBezTo>
              </a:path>
            </a:pathLst>
          </a:custGeom>
          <a:noFill/>
          <a:ln w="10451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4143761" y="1672504"/>
            <a:ext cx="856471" cy="752236"/>
          </a:xfrm>
          <a:custGeom>
            <a:avLst/>
            <a:gdLst/>
            <a:ahLst/>
            <a:cxnLst/>
            <a:rect l="0" t="0" r="0" b="0"/>
            <a:pathLst>
              <a:path w="856471" h="752236">
                <a:moveTo>
                  <a:pt x="391972" y="27860"/>
                </a:moveTo>
                <a:cubicBezTo>
                  <a:pt x="407906" y="0"/>
                  <a:pt x="447742" y="0"/>
                  <a:pt x="463676" y="27860"/>
                </a:cubicBezTo>
                <a:lnTo>
                  <a:pt x="840536" y="689550"/>
                </a:lnTo>
                <a:cubicBezTo>
                  <a:pt x="856471" y="717411"/>
                  <a:pt x="836553" y="752236"/>
                  <a:pt x="804684" y="752236"/>
                </a:cubicBezTo>
                <a:lnTo>
                  <a:pt x="51786" y="752236"/>
                </a:lnTo>
                <a:cubicBezTo>
                  <a:pt x="19918" y="752236"/>
                  <a:pt x="0" y="717411"/>
                  <a:pt x="15934" y="689550"/>
                </a:cubicBezTo>
                <a:lnTo>
                  <a:pt x="391972" y="27860"/>
                </a:lnTo>
                <a:close/>
                <a:moveTo>
                  <a:pt x="414305" y="132337"/>
                </a:moveTo>
                <a:cubicBezTo>
                  <a:pt x="414305" y="140031"/>
                  <a:pt x="420542" y="146268"/>
                  <a:pt x="428235" y="146268"/>
                </a:cubicBezTo>
                <a:cubicBezTo>
                  <a:pt x="435929" y="146268"/>
                  <a:pt x="442166" y="140031"/>
                  <a:pt x="442166" y="132337"/>
                </a:cubicBezTo>
                <a:cubicBezTo>
                  <a:pt x="442166" y="124644"/>
                  <a:pt x="435929" y="118407"/>
                  <a:pt x="428235" y="118407"/>
                </a:cubicBezTo>
                <a:cubicBezTo>
                  <a:pt x="420542" y="118407"/>
                  <a:pt x="414305" y="124644"/>
                  <a:pt x="414305" y="132337"/>
                </a:cubicBezTo>
                <a:moveTo>
                  <a:pt x="414305" y="703480"/>
                </a:moveTo>
                <a:cubicBezTo>
                  <a:pt x="414305" y="711174"/>
                  <a:pt x="420542" y="717411"/>
                  <a:pt x="428235" y="717411"/>
                </a:cubicBezTo>
                <a:cubicBezTo>
                  <a:pt x="435929" y="717411"/>
                  <a:pt x="442166" y="711174"/>
                  <a:pt x="442166" y="703480"/>
                </a:cubicBezTo>
                <a:cubicBezTo>
                  <a:pt x="442166" y="695787"/>
                  <a:pt x="435929" y="689550"/>
                  <a:pt x="428235" y="689550"/>
                </a:cubicBezTo>
                <a:cubicBezTo>
                  <a:pt x="420542" y="689550"/>
                  <a:pt x="414305" y="695787"/>
                  <a:pt x="414305" y="703480"/>
                </a:cubicBezTo>
              </a:path>
            </a:pathLst>
          </a:custGeom>
          <a:noFill/>
          <a:ln w="10451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4529498" y="2431706"/>
            <a:ext cx="83581" cy="153233"/>
          </a:xfrm>
          <a:custGeom>
            <a:avLst/>
            <a:gdLst/>
            <a:ahLst/>
            <a:cxnLst/>
            <a:rect l="0" t="0" r="0" b="0"/>
            <a:pathLst>
              <a:path w="83581" h="153233">
                <a:moveTo>
                  <a:pt x="0" y="0"/>
                </a:moveTo>
                <a:lnTo>
                  <a:pt x="0" y="153233"/>
                </a:lnTo>
                <a:moveTo>
                  <a:pt x="83581" y="0"/>
                </a:moveTo>
                <a:lnTo>
                  <a:pt x="83581" y="153233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3986924" y="2591905"/>
            <a:ext cx="1170146" cy="835818"/>
          </a:xfrm>
          <a:custGeom>
            <a:avLst/>
            <a:gdLst/>
            <a:ahLst/>
            <a:cxnLst/>
            <a:rect l="0" t="0" r="0" b="0"/>
            <a:pathLst>
              <a:path w="1170146" h="835818">
                <a:moveTo>
                  <a:pt x="0" y="41790"/>
                </a:moveTo>
                <a:cubicBezTo>
                  <a:pt x="0" y="18710"/>
                  <a:pt x="18710" y="0"/>
                  <a:pt x="41790" y="0"/>
                </a:cubicBezTo>
                <a:lnTo>
                  <a:pt x="1128355" y="0"/>
                </a:lnTo>
                <a:cubicBezTo>
                  <a:pt x="1151435" y="0"/>
                  <a:pt x="1170146" y="18710"/>
                  <a:pt x="1170146" y="41790"/>
                </a:cubicBezTo>
                <a:moveTo>
                  <a:pt x="0" y="41790"/>
                </a:moveTo>
                <a:lnTo>
                  <a:pt x="0" y="794027"/>
                </a:lnTo>
                <a:moveTo>
                  <a:pt x="1170146" y="41790"/>
                </a:moveTo>
                <a:lnTo>
                  <a:pt x="1170146" y="794027"/>
                </a:lnTo>
                <a:moveTo>
                  <a:pt x="1170146" y="794027"/>
                </a:moveTo>
                <a:cubicBezTo>
                  <a:pt x="1170146" y="817108"/>
                  <a:pt x="1151435" y="835818"/>
                  <a:pt x="1128355" y="835818"/>
                </a:cubicBezTo>
                <a:lnTo>
                  <a:pt x="41790" y="835818"/>
                </a:lnTo>
                <a:cubicBezTo>
                  <a:pt x="18710" y="835818"/>
                  <a:pt x="0" y="817108"/>
                  <a:pt x="0" y="794027"/>
                </a:cubicBezTo>
                <a:moveTo>
                  <a:pt x="571142" y="41790"/>
                </a:moveTo>
                <a:cubicBezTo>
                  <a:pt x="571142" y="49484"/>
                  <a:pt x="577379" y="55721"/>
                  <a:pt x="585073" y="55721"/>
                </a:cubicBezTo>
                <a:cubicBezTo>
                  <a:pt x="592766" y="55721"/>
                  <a:pt x="599003" y="49484"/>
                  <a:pt x="599003" y="41790"/>
                </a:cubicBezTo>
                <a:cubicBezTo>
                  <a:pt x="599003" y="34097"/>
                  <a:pt x="592766" y="27860"/>
                  <a:pt x="585073" y="27860"/>
                </a:cubicBezTo>
                <a:cubicBezTo>
                  <a:pt x="577379" y="27860"/>
                  <a:pt x="571142" y="34097"/>
                  <a:pt x="571142" y="41790"/>
                </a:cubicBezTo>
                <a:moveTo>
                  <a:pt x="571142" y="794027"/>
                </a:moveTo>
                <a:cubicBezTo>
                  <a:pt x="571142" y="801721"/>
                  <a:pt x="577379" y="807958"/>
                  <a:pt x="585073" y="807958"/>
                </a:cubicBezTo>
                <a:cubicBezTo>
                  <a:pt x="592766" y="807958"/>
                  <a:pt x="599003" y="801721"/>
                  <a:pt x="599003" y="794027"/>
                </a:cubicBezTo>
                <a:cubicBezTo>
                  <a:pt x="599003" y="786334"/>
                  <a:pt x="592766" y="780097"/>
                  <a:pt x="585073" y="780097"/>
                </a:cubicBezTo>
                <a:cubicBezTo>
                  <a:pt x="577379" y="780097"/>
                  <a:pt x="571142" y="786334"/>
                  <a:pt x="571142" y="794027"/>
                </a:cubicBezTo>
              </a:path>
            </a:pathLst>
          </a:custGeom>
          <a:noFill/>
          <a:ln w="10451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4529499" y="3434688"/>
            <a:ext cx="83581" cy="1079599"/>
          </a:xfrm>
          <a:custGeom>
            <a:avLst/>
            <a:gdLst/>
            <a:ahLst/>
            <a:cxnLst/>
            <a:rect l="0" t="0" r="0" b="0"/>
            <a:pathLst>
              <a:path w="83581" h="1079599">
                <a:moveTo>
                  <a:pt x="0" y="0"/>
                </a:moveTo>
                <a:lnTo>
                  <a:pt x="0" y="1079599"/>
                </a:lnTo>
                <a:moveTo>
                  <a:pt x="83581" y="0"/>
                </a:moveTo>
                <a:lnTo>
                  <a:pt x="83581" y="1079599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4357247" y="4521254"/>
            <a:ext cx="429066" cy="167163"/>
          </a:xfrm>
          <a:custGeom>
            <a:avLst/>
            <a:gdLst/>
            <a:ahLst/>
            <a:cxnLst/>
            <a:rect l="0" t="0" r="0" b="0"/>
            <a:pathLst>
              <a:path w="429066" h="167163">
                <a:moveTo>
                  <a:pt x="395340" y="0"/>
                </a:moveTo>
                <a:lnTo>
                  <a:pt x="34163" y="0"/>
                </a:lnTo>
                <a:cubicBezTo>
                  <a:pt x="13716" y="0"/>
                  <a:pt x="0" y="20643"/>
                  <a:pt x="8214" y="39053"/>
                </a:cubicBezTo>
                <a:lnTo>
                  <a:pt x="65379" y="167163"/>
                </a:lnTo>
                <a:lnTo>
                  <a:pt x="369542" y="167163"/>
                </a:lnTo>
                <a:lnTo>
                  <a:pt x="421675" y="38147"/>
                </a:lnTo>
                <a:cubicBezTo>
                  <a:pt x="429066" y="19855"/>
                  <a:pt x="415359" y="0"/>
                  <a:pt x="395340" y="0"/>
                </a:cubicBezTo>
                <a:close/>
              </a:path>
            </a:pathLst>
          </a:custGeom>
          <a:noFill/>
          <a:ln w="10451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6006820" y="3253595"/>
            <a:ext cx="27860" cy="27860"/>
          </a:xfrm>
          <a:custGeom>
            <a:avLst/>
            <a:gdLst/>
            <a:ahLst/>
            <a:cxnLst/>
            <a:rect l="0" t="0" r="0" b="0"/>
            <a:pathLst>
              <a:path w="27860" h="27860">
                <a:moveTo>
                  <a:pt x="0" y="13930"/>
                </a:moveTo>
                <a:cubicBezTo>
                  <a:pt x="0" y="21623"/>
                  <a:pt x="6236" y="27860"/>
                  <a:pt x="13930" y="27860"/>
                </a:cubicBezTo>
                <a:cubicBezTo>
                  <a:pt x="21623" y="27860"/>
                  <a:pt x="27860" y="21623"/>
                  <a:pt x="27860" y="13930"/>
                </a:cubicBezTo>
                <a:cubicBezTo>
                  <a:pt x="27860" y="6236"/>
                  <a:pt x="21623" y="0"/>
                  <a:pt x="13930" y="0"/>
                </a:cubicBezTo>
                <a:cubicBezTo>
                  <a:pt x="6236" y="0"/>
                  <a:pt x="0" y="6236"/>
                  <a:pt x="0" y="13930"/>
                </a:cubicBezTo>
              </a:path>
            </a:pathLst>
          </a:custGeom>
          <a:noFill/>
          <a:ln w="10451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5628837" y="1923250"/>
            <a:ext cx="783825" cy="668654"/>
          </a:xfrm>
          <a:custGeom>
            <a:avLst/>
            <a:gdLst/>
            <a:ahLst/>
            <a:cxnLst/>
            <a:rect l="0" t="0" r="0" b="0"/>
            <a:pathLst>
              <a:path w="783825" h="668654">
                <a:moveTo>
                  <a:pt x="7455" y="354645"/>
                </a:moveTo>
                <a:cubicBezTo>
                  <a:pt x="0" y="342072"/>
                  <a:pt x="0" y="326582"/>
                  <a:pt x="7455" y="314009"/>
                </a:cubicBezTo>
                <a:lnTo>
                  <a:pt x="181611" y="20318"/>
                </a:lnTo>
                <a:cubicBezTo>
                  <a:pt x="189067" y="7745"/>
                  <a:pt x="202845" y="0"/>
                  <a:pt x="217757" y="0"/>
                </a:cubicBezTo>
                <a:lnTo>
                  <a:pt x="566067" y="0"/>
                </a:lnTo>
                <a:cubicBezTo>
                  <a:pt x="580979" y="0"/>
                  <a:pt x="594758" y="7745"/>
                  <a:pt x="602213" y="20318"/>
                </a:cubicBezTo>
                <a:lnTo>
                  <a:pt x="776369" y="314009"/>
                </a:lnTo>
                <a:cubicBezTo>
                  <a:pt x="783825" y="326582"/>
                  <a:pt x="783825" y="342072"/>
                  <a:pt x="776369" y="354645"/>
                </a:cubicBezTo>
                <a:lnTo>
                  <a:pt x="602213" y="648336"/>
                </a:lnTo>
                <a:cubicBezTo>
                  <a:pt x="594758" y="660909"/>
                  <a:pt x="580979" y="668654"/>
                  <a:pt x="566067" y="668654"/>
                </a:cubicBezTo>
                <a:lnTo>
                  <a:pt x="217757" y="668654"/>
                </a:lnTo>
                <a:cubicBezTo>
                  <a:pt x="202845" y="668654"/>
                  <a:pt x="189067" y="660909"/>
                  <a:pt x="181611" y="648336"/>
                </a:cubicBezTo>
                <a:lnTo>
                  <a:pt x="7455" y="354645"/>
                </a:lnTo>
                <a:close/>
                <a:moveTo>
                  <a:pt x="377982" y="48756"/>
                </a:moveTo>
                <a:cubicBezTo>
                  <a:pt x="377982" y="56449"/>
                  <a:pt x="384219" y="62686"/>
                  <a:pt x="391912" y="62686"/>
                </a:cubicBezTo>
                <a:cubicBezTo>
                  <a:pt x="399606" y="62686"/>
                  <a:pt x="405842" y="56449"/>
                  <a:pt x="405842" y="48756"/>
                </a:cubicBezTo>
                <a:cubicBezTo>
                  <a:pt x="405842" y="41062"/>
                  <a:pt x="399606" y="34825"/>
                  <a:pt x="391912" y="34825"/>
                </a:cubicBezTo>
                <a:cubicBezTo>
                  <a:pt x="384219" y="34825"/>
                  <a:pt x="377982" y="41062"/>
                  <a:pt x="377982" y="48756"/>
                </a:cubicBezTo>
                <a:moveTo>
                  <a:pt x="377982" y="619898"/>
                </a:moveTo>
                <a:cubicBezTo>
                  <a:pt x="377982" y="627592"/>
                  <a:pt x="384219" y="633829"/>
                  <a:pt x="391912" y="633829"/>
                </a:cubicBezTo>
                <a:cubicBezTo>
                  <a:pt x="399606" y="633829"/>
                  <a:pt x="405842" y="627592"/>
                  <a:pt x="405842" y="619898"/>
                </a:cubicBezTo>
                <a:cubicBezTo>
                  <a:pt x="405842" y="612205"/>
                  <a:pt x="399606" y="605968"/>
                  <a:pt x="391912" y="605968"/>
                </a:cubicBezTo>
                <a:cubicBezTo>
                  <a:pt x="384219" y="605968"/>
                  <a:pt x="377982" y="612205"/>
                  <a:pt x="377982" y="619898"/>
                </a:cubicBezTo>
              </a:path>
            </a:pathLst>
          </a:custGeom>
          <a:noFill/>
          <a:ln w="10451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5978250" y="2598870"/>
            <a:ext cx="83581" cy="320397"/>
          </a:xfrm>
          <a:custGeom>
            <a:avLst/>
            <a:gdLst/>
            <a:ahLst/>
            <a:cxnLst/>
            <a:rect l="0" t="0" r="0" b="0"/>
            <a:pathLst>
              <a:path w="83581" h="320397">
                <a:moveTo>
                  <a:pt x="0" y="0"/>
                </a:moveTo>
                <a:lnTo>
                  <a:pt x="0" y="320397"/>
                </a:lnTo>
                <a:moveTo>
                  <a:pt x="83581" y="0"/>
                </a:moveTo>
                <a:lnTo>
                  <a:pt x="83581" y="320397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5435677" y="2926233"/>
            <a:ext cx="1170146" cy="334327"/>
          </a:xfrm>
          <a:custGeom>
            <a:avLst/>
            <a:gdLst/>
            <a:ahLst/>
            <a:cxnLst/>
            <a:rect l="0" t="0" r="0" b="0"/>
            <a:pathLst>
              <a:path w="1170146" h="334327">
                <a:moveTo>
                  <a:pt x="0" y="41790"/>
                </a:moveTo>
                <a:cubicBezTo>
                  <a:pt x="0" y="18710"/>
                  <a:pt x="18710" y="0"/>
                  <a:pt x="41790" y="0"/>
                </a:cubicBezTo>
                <a:lnTo>
                  <a:pt x="1128355" y="0"/>
                </a:lnTo>
                <a:cubicBezTo>
                  <a:pt x="1151435" y="0"/>
                  <a:pt x="1170146" y="18710"/>
                  <a:pt x="1170146" y="41790"/>
                </a:cubicBezTo>
                <a:moveTo>
                  <a:pt x="0" y="41790"/>
                </a:moveTo>
                <a:lnTo>
                  <a:pt x="0" y="292536"/>
                </a:lnTo>
                <a:moveTo>
                  <a:pt x="1170146" y="41790"/>
                </a:moveTo>
                <a:lnTo>
                  <a:pt x="1170146" y="292536"/>
                </a:lnTo>
                <a:moveTo>
                  <a:pt x="1170146" y="292536"/>
                </a:moveTo>
                <a:cubicBezTo>
                  <a:pt x="1170146" y="315616"/>
                  <a:pt x="1151435" y="334327"/>
                  <a:pt x="1128355" y="334327"/>
                </a:cubicBezTo>
                <a:lnTo>
                  <a:pt x="41790" y="334327"/>
                </a:lnTo>
                <a:cubicBezTo>
                  <a:pt x="18710" y="334327"/>
                  <a:pt x="0" y="315616"/>
                  <a:pt x="0" y="292536"/>
                </a:cubicBezTo>
                <a:moveTo>
                  <a:pt x="571142" y="41790"/>
                </a:moveTo>
                <a:cubicBezTo>
                  <a:pt x="571142" y="49484"/>
                  <a:pt x="577379" y="55721"/>
                  <a:pt x="585073" y="55721"/>
                </a:cubicBezTo>
                <a:cubicBezTo>
                  <a:pt x="592766" y="55721"/>
                  <a:pt x="599003" y="49484"/>
                  <a:pt x="599003" y="41790"/>
                </a:cubicBezTo>
                <a:cubicBezTo>
                  <a:pt x="599003" y="34097"/>
                  <a:pt x="592766" y="27860"/>
                  <a:pt x="585073" y="27860"/>
                </a:cubicBezTo>
                <a:cubicBezTo>
                  <a:pt x="577379" y="27860"/>
                  <a:pt x="571142" y="34097"/>
                  <a:pt x="571142" y="41790"/>
                </a:cubicBezTo>
                <a:moveTo>
                  <a:pt x="571142" y="292536"/>
                </a:moveTo>
                <a:cubicBezTo>
                  <a:pt x="571142" y="300230"/>
                  <a:pt x="577379" y="306466"/>
                  <a:pt x="585073" y="306466"/>
                </a:cubicBezTo>
                <a:cubicBezTo>
                  <a:pt x="592766" y="306466"/>
                  <a:pt x="599003" y="300230"/>
                  <a:pt x="599003" y="292536"/>
                </a:cubicBezTo>
                <a:cubicBezTo>
                  <a:pt x="599003" y="284843"/>
                  <a:pt x="592766" y="278606"/>
                  <a:pt x="585073" y="278606"/>
                </a:cubicBezTo>
                <a:cubicBezTo>
                  <a:pt x="577379" y="278606"/>
                  <a:pt x="571142" y="284843"/>
                  <a:pt x="571142" y="292536"/>
                </a:cubicBezTo>
              </a:path>
            </a:pathLst>
          </a:custGeom>
          <a:noFill/>
          <a:ln w="10451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5978250" y="3267526"/>
            <a:ext cx="83581" cy="69651"/>
          </a:xfrm>
          <a:custGeom>
            <a:avLst/>
            <a:gdLst/>
            <a:ahLst/>
            <a:cxnLst/>
            <a:rect l="0" t="0" r="0" b="0"/>
            <a:pathLst>
              <a:path w="83581" h="69651">
                <a:moveTo>
                  <a:pt x="0" y="0"/>
                </a:moveTo>
                <a:lnTo>
                  <a:pt x="0" y="69651"/>
                </a:lnTo>
                <a:moveTo>
                  <a:pt x="83581" y="0"/>
                </a:moveTo>
                <a:lnTo>
                  <a:pt x="83581" y="69651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5435677" y="3344143"/>
            <a:ext cx="1170146" cy="417909"/>
          </a:xfrm>
          <a:custGeom>
            <a:avLst/>
            <a:gdLst/>
            <a:ahLst/>
            <a:cxnLst/>
            <a:rect l="0" t="0" r="0" b="0"/>
            <a:pathLst>
              <a:path w="1170146" h="417909">
                <a:moveTo>
                  <a:pt x="0" y="41790"/>
                </a:moveTo>
                <a:cubicBezTo>
                  <a:pt x="0" y="18710"/>
                  <a:pt x="18710" y="0"/>
                  <a:pt x="41790" y="0"/>
                </a:cubicBezTo>
                <a:lnTo>
                  <a:pt x="1128355" y="0"/>
                </a:lnTo>
                <a:cubicBezTo>
                  <a:pt x="1151435" y="0"/>
                  <a:pt x="1170146" y="18710"/>
                  <a:pt x="1170146" y="41790"/>
                </a:cubicBezTo>
                <a:moveTo>
                  <a:pt x="0" y="41790"/>
                </a:moveTo>
                <a:lnTo>
                  <a:pt x="0" y="376118"/>
                </a:lnTo>
                <a:moveTo>
                  <a:pt x="1170146" y="41790"/>
                </a:moveTo>
                <a:lnTo>
                  <a:pt x="1170146" y="376118"/>
                </a:lnTo>
                <a:moveTo>
                  <a:pt x="1170146" y="376118"/>
                </a:moveTo>
                <a:cubicBezTo>
                  <a:pt x="1170146" y="399198"/>
                  <a:pt x="1151435" y="417909"/>
                  <a:pt x="1128355" y="417909"/>
                </a:cubicBezTo>
                <a:lnTo>
                  <a:pt x="41790" y="417909"/>
                </a:lnTo>
                <a:cubicBezTo>
                  <a:pt x="18710" y="417909"/>
                  <a:pt x="0" y="399198"/>
                  <a:pt x="0" y="376118"/>
                </a:cubicBezTo>
                <a:moveTo>
                  <a:pt x="571142" y="41790"/>
                </a:moveTo>
                <a:cubicBezTo>
                  <a:pt x="571142" y="49484"/>
                  <a:pt x="577379" y="55721"/>
                  <a:pt x="585073" y="55721"/>
                </a:cubicBezTo>
                <a:cubicBezTo>
                  <a:pt x="592766" y="55721"/>
                  <a:pt x="599003" y="49484"/>
                  <a:pt x="599003" y="41790"/>
                </a:cubicBezTo>
                <a:cubicBezTo>
                  <a:pt x="599003" y="34097"/>
                  <a:pt x="592766" y="27860"/>
                  <a:pt x="585073" y="27860"/>
                </a:cubicBezTo>
                <a:cubicBezTo>
                  <a:pt x="577379" y="27860"/>
                  <a:pt x="571142" y="34097"/>
                  <a:pt x="571142" y="41790"/>
                </a:cubicBezTo>
                <a:moveTo>
                  <a:pt x="571142" y="376118"/>
                </a:moveTo>
                <a:cubicBezTo>
                  <a:pt x="571142" y="383811"/>
                  <a:pt x="577379" y="390048"/>
                  <a:pt x="585073" y="390048"/>
                </a:cubicBezTo>
                <a:cubicBezTo>
                  <a:pt x="592766" y="390048"/>
                  <a:pt x="599003" y="383811"/>
                  <a:pt x="599003" y="376118"/>
                </a:cubicBezTo>
                <a:cubicBezTo>
                  <a:pt x="599003" y="368424"/>
                  <a:pt x="592766" y="362187"/>
                  <a:pt x="585073" y="362187"/>
                </a:cubicBezTo>
                <a:cubicBezTo>
                  <a:pt x="577379" y="362187"/>
                  <a:pt x="571142" y="368424"/>
                  <a:pt x="571142" y="376118"/>
                </a:cubicBezTo>
              </a:path>
            </a:pathLst>
          </a:custGeom>
          <a:noFill/>
          <a:ln w="10451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5978250" y="3769017"/>
            <a:ext cx="83581" cy="745271"/>
          </a:xfrm>
          <a:custGeom>
            <a:avLst/>
            <a:gdLst/>
            <a:ahLst/>
            <a:cxnLst/>
            <a:rect l="0" t="0" r="0" b="0"/>
            <a:pathLst>
              <a:path w="83581" h="745271">
                <a:moveTo>
                  <a:pt x="0" y="0"/>
                </a:moveTo>
                <a:lnTo>
                  <a:pt x="0" y="745271"/>
                </a:lnTo>
                <a:moveTo>
                  <a:pt x="83581" y="0"/>
                </a:moveTo>
                <a:lnTo>
                  <a:pt x="83581" y="745271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ounded Rectangle 26"/>
          <p:cNvSpPr/>
          <p:nvPr/>
        </p:nvSpPr>
        <p:spPr>
          <a:xfrm>
            <a:off x="5805999" y="4521254"/>
            <a:ext cx="429066" cy="167163"/>
          </a:xfrm>
          <a:custGeom>
            <a:avLst/>
            <a:gdLst/>
            <a:ahLst/>
            <a:cxnLst/>
            <a:rect l="0" t="0" r="0" b="0"/>
            <a:pathLst>
              <a:path w="429066" h="167163">
                <a:moveTo>
                  <a:pt x="395340" y="0"/>
                </a:moveTo>
                <a:lnTo>
                  <a:pt x="34163" y="0"/>
                </a:lnTo>
                <a:cubicBezTo>
                  <a:pt x="13716" y="0"/>
                  <a:pt x="0" y="20643"/>
                  <a:pt x="8214" y="39053"/>
                </a:cubicBezTo>
                <a:lnTo>
                  <a:pt x="65379" y="167163"/>
                </a:lnTo>
                <a:lnTo>
                  <a:pt x="369542" y="167163"/>
                </a:lnTo>
                <a:lnTo>
                  <a:pt x="421675" y="38147"/>
                </a:lnTo>
                <a:cubicBezTo>
                  <a:pt x="429066" y="19855"/>
                  <a:pt x="415359" y="0"/>
                  <a:pt x="395340" y="0"/>
                </a:cubicBezTo>
                <a:close/>
              </a:path>
            </a:pathLst>
          </a:custGeom>
          <a:noFill/>
          <a:ln w="10451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7455572" y="3086431"/>
            <a:ext cx="27860" cy="27860"/>
          </a:xfrm>
          <a:custGeom>
            <a:avLst/>
            <a:gdLst/>
            <a:ahLst/>
            <a:cxnLst/>
            <a:rect l="0" t="0" r="0" b="0"/>
            <a:pathLst>
              <a:path w="27860" h="27860">
                <a:moveTo>
                  <a:pt x="0" y="13930"/>
                </a:moveTo>
                <a:cubicBezTo>
                  <a:pt x="0" y="21623"/>
                  <a:pt x="6236" y="27860"/>
                  <a:pt x="13930" y="27860"/>
                </a:cubicBezTo>
                <a:cubicBezTo>
                  <a:pt x="21623" y="27860"/>
                  <a:pt x="27860" y="21623"/>
                  <a:pt x="27860" y="13930"/>
                </a:cubicBezTo>
                <a:cubicBezTo>
                  <a:pt x="27860" y="6236"/>
                  <a:pt x="21623" y="0"/>
                  <a:pt x="13930" y="0"/>
                </a:cubicBezTo>
                <a:cubicBezTo>
                  <a:pt x="6236" y="0"/>
                  <a:pt x="0" y="6236"/>
                  <a:pt x="0" y="13930"/>
                </a:cubicBezTo>
              </a:path>
            </a:pathLst>
          </a:custGeom>
          <a:noFill/>
          <a:ln w="10451">
            <a:solidFill>
              <a:srgbClr val="886A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28"/>
          <p:cNvSpPr/>
          <p:nvPr/>
        </p:nvSpPr>
        <p:spPr>
          <a:xfrm>
            <a:off x="7047590" y="1668501"/>
            <a:ext cx="843824" cy="843824"/>
          </a:xfrm>
          <a:custGeom>
            <a:avLst/>
            <a:gdLst/>
            <a:ahLst/>
            <a:cxnLst/>
            <a:rect l="0" t="0" r="0" b="0"/>
            <a:pathLst>
              <a:path w="843824" h="843824">
                <a:moveTo>
                  <a:pt x="392919" y="16012"/>
                </a:moveTo>
                <a:cubicBezTo>
                  <a:pt x="408931" y="0"/>
                  <a:pt x="434892" y="0"/>
                  <a:pt x="450905" y="16012"/>
                </a:cubicBezTo>
                <a:lnTo>
                  <a:pt x="827812" y="392919"/>
                </a:lnTo>
                <a:cubicBezTo>
                  <a:pt x="843824" y="408931"/>
                  <a:pt x="843824" y="434892"/>
                  <a:pt x="827812" y="450905"/>
                </a:cubicBezTo>
                <a:lnTo>
                  <a:pt x="450905" y="827812"/>
                </a:lnTo>
                <a:cubicBezTo>
                  <a:pt x="434892" y="843824"/>
                  <a:pt x="408931" y="843824"/>
                  <a:pt x="392919" y="827812"/>
                </a:cubicBezTo>
                <a:lnTo>
                  <a:pt x="16012" y="450905"/>
                </a:lnTo>
                <a:cubicBezTo>
                  <a:pt x="0" y="434892"/>
                  <a:pt x="0" y="408931"/>
                  <a:pt x="16012" y="392919"/>
                </a:cubicBezTo>
                <a:lnTo>
                  <a:pt x="392919" y="16012"/>
                </a:lnTo>
                <a:close/>
                <a:moveTo>
                  <a:pt x="407981" y="136340"/>
                </a:moveTo>
                <a:cubicBezTo>
                  <a:pt x="407981" y="144034"/>
                  <a:pt x="414218" y="150271"/>
                  <a:pt x="421912" y="150271"/>
                </a:cubicBezTo>
                <a:cubicBezTo>
                  <a:pt x="429605" y="150271"/>
                  <a:pt x="435842" y="144034"/>
                  <a:pt x="435842" y="136340"/>
                </a:cubicBezTo>
                <a:cubicBezTo>
                  <a:pt x="435842" y="128647"/>
                  <a:pt x="429605" y="122410"/>
                  <a:pt x="421912" y="122410"/>
                </a:cubicBezTo>
                <a:cubicBezTo>
                  <a:pt x="414218" y="122410"/>
                  <a:pt x="407981" y="128647"/>
                  <a:pt x="407981" y="136340"/>
                </a:cubicBezTo>
                <a:moveTo>
                  <a:pt x="407981" y="707483"/>
                </a:moveTo>
                <a:cubicBezTo>
                  <a:pt x="407981" y="715177"/>
                  <a:pt x="414218" y="721413"/>
                  <a:pt x="421912" y="721413"/>
                </a:cubicBezTo>
                <a:cubicBezTo>
                  <a:pt x="429605" y="721413"/>
                  <a:pt x="435842" y="715177"/>
                  <a:pt x="435842" y="707483"/>
                </a:cubicBezTo>
                <a:cubicBezTo>
                  <a:pt x="435842" y="699790"/>
                  <a:pt x="429605" y="693553"/>
                  <a:pt x="421912" y="693553"/>
                </a:cubicBezTo>
                <a:cubicBezTo>
                  <a:pt x="414218" y="693553"/>
                  <a:pt x="407981" y="699790"/>
                  <a:pt x="407981" y="707483"/>
                </a:cubicBezTo>
              </a:path>
            </a:pathLst>
          </a:custGeom>
          <a:noFill/>
          <a:ln w="10451">
            <a:solidFill>
              <a:srgbClr val="886A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7427711" y="2494388"/>
            <a:ext cx="83581" cy="90550"/>
          </a:xfrm>
          <a:custGeom>
            <a:avLst/>
            <a:gdLst/>
            <a:ahLst/>
            <a:cxnLst/>
            <a:rect l="0" t="0" r="0" b="0"/>
            <a:pathLst>
              <a:path w="83581" h="90550">
                <a:moveTo>
                  <a:pt x="0" y="0"/>
                </a:moveTo>
                <a:lnTo>
                  <a:pt x="0" y="90550"/>
                </a:lnTo>
                <a:moveTo>
                  <a:pt x="83581" y="0"/>
                </a:moveTo>
                <a:lnTo>
                  <a:pt x="83581" y="90550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30"/>
          <p:cNvSpPr/>
          <p:nvPr/>
        </p:nvSpPr>
        <p:spPr>
          <a:xfrm>
            <a:off x="6884430" y="2591905"/>
            <a:ext cx="1170146" cy="668655"/>
          </a:xfrm>
          <a:custGeom>
            <a:avLst/>
            <a:gdLst/>
            <a:ahLst/>
            <a:cxnLst/>
            <a:rect l="0" t="0" r="0" b="0"/>
            <a:pathLst>
              <a:path w="1170146" h="668655">
                <a:moveTo>
                  <a:pt x="0" y="41790"/>
                </a:moveTo>
                <a:cubicBezTo>
                  <a:pt x="0" y="18710"/>
                  <a:pt x="18710" y="0"/>
                  <a:pt x="41790" y="0"/>
                </a:cubicBezTo>
                <a:lnTo>
                  <a:pt x="1128355" y="0"/>
                </a:lnTo>
                <a:cubicBezTo>
                  <a:pt x="1151435" y="0"/>
                  <a:pt x="1170146" y="18710"/>
                  <a:pt x="1170146" y="41790"/>
                </a:cubicBezTo>
                <a:moveTo>
                  <a:pt x="0" y="41790"/>
                </a:moveTo>
                <a:lnTo>
                  <a:pt x="0" y="626864"/>
                </a:lnTo>
                <a:moveTo>
                  <a:pt x="1170146" y="41790"/>
                </a:moveTo>
                <a:lnTo>
                  <a:pt x="1170146" y="626864"/>
                </a:lnTo>
                <a:moveTo>
                  <a:pt x="1170146" y="626864"/>
                </a:moveTo>
                <a:cubicBezTo>
                  <a:pt x="1170146" y="649944"/>
                  <a:pt x="1151435" y="668655"/>
                  <a:pt x="1128355" y="668655"/>
                </a:cubicBezTo>
                <a:lnTo>
                  <a:pt x="41790" y="668655"/>
                </a:lnTo>
                <a:cubicBezTo>
                  <a:pt x="18710" y="668655"/>
                  <a:pt x="0" y="649944"/>
                  <a:pt x="0" y="626864"/>
                </a:cubicBezTo>
                <a:moveTo>
                  <a:pt x="571142" y="41790"/>
                </a:moveTo>
                <a:cubicBezTo>
                  <a:pt x="571142" y="49484"/>
                  <a:pt x="577379" y="55721"/>
                  <a:pt x="585073" y="55721"/>
                </a:cubicBezTo>
                <a:cubicBezTo>
                  <a:pt x="592766" y="55721"/>
                  <a:pt x="599003" y="49484"/>
                  <a:pt x="599003" y="41790"/>
                </a:cubicBezTo>
                <a:cubicBezTo>
                  <a:pt x="599003" y="34097"/>
                  <a:pt x="592766" y="27860"/>
                  <a:pt x="585073" y="27860"/>
                </a:cubicBezTo>
                <a:cubicBezTo>
                  <a:pt x="577379" y="27860"/>
                  <a:pt x="571142" y="34097"/>
                  <a:pt x="571142" y="41790"/>
                </a:cubicBezTo>
                <a:moveTo>
                  <a:pt x="571142" y="626864"/>
                </a:moveTo>
                <a:cubicBezTo>
                  <a:pt x="571142" y="634557"/>
                  <a:pt x="577379" y="640794"/>
                  <a:pt x="585073" y="640794"/>
                </a:cubicBezTo>
                <a:cubicBezTo>
                  <a:pt x="592766" y="640794"/>
                  <a:pt x="599003" y="634557"/>
                  <a:pt x="599003" y="626864"/>
                </a:cubicBezTo>
                <a:cubicBezTo>
                  <a:pt x="599003" y="619170"/>
                  <a:pt x="592766" y="612933"/>
                  <a:pt x="585073" y="612933"/>
                </a:cubicBezTo>
                <a:cubicBezTo>
                  <a:pt x="577379" y="612933"/>
                  <a:pt x="571142" y="619170"/>
                  <a:pt x="571142" y="626864"/>
                </a:cubicBezTo>
              </a:path>
            </a:pathLst>
          </a:custGeom>
          <a:noFill/>
          <a:ln w="10451">
            <a:solidFill>
              <a:srgbClr val="886A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ounded Rectangle 31"/>
          <p:cNvSpPr/>
          <p:nvPr/>
        </p:nvSpPr>
        <p:spPr>
          <a:xfrm>
            <a:off x="7427005" y="3267524"/>
            <a:ext cx="83581" cy="1246762"/>
          </a:xfrm>
          <a:custGeom>
            <a:avLst/>
            <a:gdLst/>
            <a:ahLst/>
            <a:cxnLst/>
            <a:rect l="0" t="0" r="0" b="0"/>
            <a:pathLst>
              <a:path w="83581" h="1246762">
                <a:moveTo>
                  <a:pt x="0" y="0"/>
                </a:moveTo>
                <a:lnTo>
                  <a:pt x="0" y="1246762"/>
                </a:lnTo>
                <a:moveTo>
                  <a:pt x="83581" y="0"/>
                </a:moveTo>
                <a:lnTo>
                  <a:pt x="83581" y="1246762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7254752" y="4521254"/>
            <a:ext cx="429066" cy="167163"/>
          </a:xfrm>
          <a:custGeom>
            <a:avLst/>
            <a:gdLst/>
            <a:ahLst/>
            <a:cxnLst/>
            <a:rect l="0" t="0" r="0" b="0"/>
            <a:pathLst>
              <a:path w="429066" h="167163">
                <a:moveTo>
                  <a:pt x="395340" y="0"/>
                </a:moveTo>
                <a:lnTo>
                  <a:pt x="34163" y="0"/>
                </a:lnTo>
                <a:cubicBezTo>
                  <a:pt x="13716" y="0"/>
                  <a:pt x="0" y="20643"/>
                  <a:pt x="8214" y="39053"/>
                </a:cubicBezTo>
                <a:lnTo>
                  <a:pt x="65379" y="167163"/>
                </a:lnTo>
                <a:lnTo>
                  <a:pt x="369542" y="167163"/>
                </a:lnTo>
                <a:lnTo>
                  <a:pt x="421675" y="38147"/>
                </a:lnTo>
                <a:cubicBezTo>
                  <a:pt x="429066" y="19855"/>
                  <a:pt x="415359" y="0"/>
                  <a:pt x="395340" y="0"/>
                </a:cubicBezTo>
                <a:close/>
              </a:path>
            </a:pathLst>
          </a:custGeom>
          <a:noFill/>
          <a:ln w="10451">
            <a:solidFill>
              <a:srgbClr val="886A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33"/>
          <p:cNvSpPr/>
          <p:nvPr/>
        </p:nvSpPr>
        <p:spPr>
          <a:xfrm>
            <a:off x="874739" y="4525822"/>
            <a:ext cx="7396995" cy="162647"/>
          </a:xfrm>
          <a:custGeom>
            <a:avLst/>
            <a:gdLst/>
            <a:ahLst/>
            <a:cxnLst/>
            <a:rect l="0" t="0" r="0" b="0"/>
            <a:pathLst>
              <a:path w="7396995" h="162647">
                <a:moveTo>
                  <a:pt x="7396995" y="162647"/>
                </a:moveTo>
                <a:lnTo>
                  <a:pt x="7249515" y="162647"/>
                </a:lnTo>
                <a:cubicBezTo>
                  <a:pt x="7249515" y="162647"/>
                  <a:pt x="7245418" y="153855"/>
                  <a:pt x="7249515" y="114292"/>
                </a:cubicBezTo>
                <a:cubicBezTo>
                  <a:pt x="7229032" y="127480"/>
                  <a:pt x="7208548" y="162647"/>
                  <a:pt x="7208548" y="162647"/>
                </a:cubicBezTo>
                <a:cubicBezTo>
                  <a:pt x="7208548" y="162647"/>
                  <a:pt x="7196257" y="65938"/>
                  <a:pt x="7224934" y="0"/>
                </a:cubicBezTo>
                <a:cubicBezTo>
                  <a:pt x="7167581" y="52750"/>
                  <a:pt x="7167581" y="162647"/>
                  <a:pt x="7167581" y="162647"/>
                </a:cubicBezTo>
                <a:cubicBezTo>
                  <a:pt x="7167581" y="162647"/>
                  <a:pt x="7147098" y="101104"/>
                  <a:pt x="7118421" y="83521"/>
                </a:cubicBezTo>
                <a:cubicBezTo>
                  <a:pt x="7138906" y="127480"/>
                  <a:pt x="7118421" y="162647"/>
                  <a:pt x="7118421" y="162647"/>
                </a:cubicBezTo>
                <a:lnTo>
                  <a:pt x="5769767" y="162647"/>
                </a:lnTo>
                <a:cubicBezTo>
                  <a:pt x="5769767" y="162647"/>
                  <a:pt x="5786153" y="135539"/>
                  <a:pt x="5757477" y="67769"/>
                </a:cubicBezTo>
                <a:cubicBezTo>
                  <a:pt x="5765670" y="135539"/>
                  <a:pt x="5732896" y="162647"/>
                  <a:pt x="5732896" y="162647"/>
                </a:cubicBezTo>
                <a:lnTo>
                  <a:pt x="5691930" y="162647"/>
                </a:lnTo>
                <a:cubicBezTo>
                  <a:pt x="5691930" y="162647"/>
                  <a:pt x="5667350" y="115208"/>
                  <a:pt x="5679640" y="13554"/>
                </a:cubicBezTo>
                <a:cubicBezTo>
                  <a:pt x="5634576" y="67769"/>
                  <a:pt x="5642769" y="162647"/>
                  <a:pt x="5642769" y="162647"/>
                </a:cubicBezTo>
                <a:cubicBezTo>
                  <a:pt x="5642769" y="162647"/>
                  <a:pt x="5638673" y="121985"/>
                  <a:pt x="5601803" y="88100"/>
                </a:cubicBezTo>
                <a:cubicBezTo>
                  <a:pt x="5622286" y="135539"/>
                  <a:pt x="5601803" y="162647"/>
                  <a:pt x="5601803" y="162647"/>
                </a:cubicBezTo>
                <a:lnTo>
                  <a:pt x="4570686" y="162647"/>
                </a:lnTo>
                <a:cubicBezTo>
                  <a:pt x="4570686" y="162647"/>
                  <a:pt x="4566589" y="158251"/>
                  <a:pt x="4570686" y="136271"/>
                </a:cubicBezTo>
                <a:cubicBezTo>
                  <a:pt x="4554299" y="145064"/>
                  <a:pt x="4537911" y="162647"/>
                  <a:pt x="4537911" y="162647"/>
                </a:cubicBezTo>
                <a:cubicBezTo>
                  <a:pt x="4537911" y="162647"/>
                  <a:pt x="4558395" y="123084"/>
                  <a:pt x="4529717" y="61542"/>
                </a:cubicBezTo>
                <a:cubicBezTo>
                  <a:pt x="4525622" y="140668"/>
                  <a:pt x="4492848" y="162647"/>
                  <a:pt x="4492848" y="162647"/>
                </a:cubicBezTo>
                <a:cubicBezTo>
                  <a:pt x="4492848" y="162647"/>
                  <a:pt x="4480559" y="145064"/>
                  <a:pt x="4488751" y="109896"/>
                </a:cubicBezTo>
                <a:cubicBezTo>
                  <a:pt x="4460075" y="136271"/>
                  <a:pt x="4455979" y="162647"/>
                  <a:pt x="4455979" y="162647"/>
                </a:cubicBezTo>
                <a:cubicBezTo>
                  <a:pt x="4455979" y="162647"/>
                  <a:pt x="4460075" y="65938"/>
                  <a:pt x="4406818" y="13187"/>
                </a:cubicBezTo>
                <a:cubicBezTo>
                  <a:pt x="4440280" y="74729"/>
                  <a:pt x="4410915" y="162647"/>
                  <a:pt x="4410915" y="162647"/>
                </a:cubicBezTo>
                <a:lnTo>
                  <a:pt x="4337174" y="162647"/>
                </a:lnTo>
                <a:cubicBezTo>
                  <a:pt x="4337174" y="162647"/>
                  <a:pt x="4320788" y="145064"/>
                  <a:pt x="4328981" y="105501"/>
                </a:cubicBezTo>
                <a:cubicBezTo>
                  <a:pt x="4304401" y="123084"/>
                  <a:pt x="4292111" y="162647"/>
                  <a:pt x="4292111" y="162647"/>
                </a:cubicBezTo>
                <a:lnTo>
                  <a:pt x="3143798" y="162647"/>
                </a:lnTo>
                <a:cubicBezTo>
                  <a:pt x="3143798" y="162647"/>
                  <a:pt x="3156088" y="127480"/>
                  <a:pt x="3123314" y="105501"/>
                </a:cubicBezTo>
                <a:cubicBezTo>
                  <a:pt x="3123314" y="140667"/>
                  <a:pt x="3111024" y="162647"/>
                  <a:pt x="3098734" y="162647"/>
                </a:cubicBezTo>
                <a:cubicBezTo>
                  <a:pt x="3086444" y="162647"/>
                  <a:pt x="3057768" y="127480"/>
                  <a:pt x="3065961" y="92313"/>
                </a:cubicBezTo>
                <a:cubicBezTo>
                  <a:pt x="3041381" y="118688"/>
                  <a:pt x="3029091" y="162647"/>
                  <a:pt x="3029091" y="162647"/>
                </a:cubicBezTo>
                <a:cubicBezTo>
                  <a:pt x="3029091" y="162647"/>
                  <a:pt x="3053671" y="70334"/>
                  <a:pt x="2988124" y="4395"/>
                </a:cubicBezTo>
                <a:cubicBezTo>
                  <a:pt x="3022600" y="105501"/>
                  <a:pt x="2975834" y="162647"/>
                  <a:pt x="2975834" y="162647"/>
                </a:cubicBezTo>
                <a:lnTo>
                  <a:pt x="1719803" y="162647"/>
                </a:lnTo>
                <a:cubicBezTo>
                  <a:pt x="1719803" y="162647"/>
                  <a:pt x="1732093" y="118688"/>
                  <a:pt x="1699320" y="101104"/>
                </a:cubicBezTo>
                <a:cubicBezTo>
                  <a:pt x="1711610" y="131876"/>
                  <a:pt x="1682933" y="162647"/>
                  <a:pt x="1682933" y="162647"/>
                </a:cubicBezTo>
                <a:lnTo>
                  <a:pt x="1617386" y="162647"/>
                </a:lnTo>
                <a:cubicBezTo>
                  <a:pt x="1617386" y="162647"/>
                  <a:pt x="1605096" y="78026"/>
                  <a:pt x="1617386" y="34067"/>
                </a:cubicBezTo>
                <a:cubicBezTo>
                  <a:pt x="1592806" y="51651"/>
                  <a:pt x="1572323" y="162647"/>
                  <a:pt x="1572323" y="162647"/>
                </a:cubicBezTo>
                <a:cubicBezTo>
                  <a:pt x="1572323" y="162647"/>
                  <a:pt x="1572323" y="131876"/>
                  <a:pt x="1543646" y="118688"/>
                </a:cubicBezTo>
                <a:cubicBezTo>
                  <a:pt x="1551839" y="145064"/>
                  <a:pt x="1539549" y="162647"/>
                  <a:pt x="1539549" y="162647"/>
                </a:cubicBezTo>
                <a:lnTo>
                  <a:pt x="426054" y="162647"/>
                </a:lnTo>
                <a:cubicBezTo>
                  <a:pt x="426054" y="162647"/>
                  <a:pt x="401474" y="158251"/>
                  <a:pt x="401474" y="131876"/>
                </a:cubicBezTo>
                <a:cubicBezTo>
                  <a:pt x="376894" y="149459"/>
                  <a:pt x="376894" y="162647"/>
                  <a:pt x="376894" y="162647"/>
                </a:cubicBezTo>
                <a:cubicBezTo>
                  <a:pt x="376894" y="162647"/>
                  <a:pt x="385087" y="65938"/>
                  <a:pt x="352314" y="21979"/>
                </a:cubicBezTo>
                <a:cubicBezTo>
                  <a:pt x="360507" y="123084"/>
                  <a:pt x="327734" y="162647"/>
                  <a:pt x="327734" y="162647"/>
                </a:cubicBezTo>
                <a:lnTo>
                  <a:pt x="294960" y="162647"/>
                </a:lnTo>
                <a:cubicBezTo>
                  <a:pt x="294960" y="162647"/>
                  <a:pt x="278574" y="153855"/>
                  <a:pt x="270380" y="105501"/>
                </a:cubicBezTo>
                <a:cubicBezTo>
                  <a:pt x="253994" y="131876"/>
                  <a:pt x="253994" y="162647"/>
                  <a:pt x="253994" y="162647"/>
                </a:cubicBezTo>
                <a:cubicBezTo>
                  <a:pt x="253994" y="162647"/>
                  <a:pt x="213027" y="96709"/>
                  <a:pt x="221220" y="0"/>
                </a:cubicBezTo>
                <a:cubicBezTo>
                  <a:pt x="180254" y="48354"/>
                  <a:pt x="196640" y="162647"/>
                  <a:pt x="196640" y="162647"/>
                </a:cubicBezTo>
                <a:cubicBezTo>
                  <a:pt x="196640" y="162647"/>
                  <a:pt x="188447" y="140667"/>
                  <a:pt x="167963" y="118688"/>
                </a:cubicBezTo>
                <a:cubicBezTo>
                  <a:pt x="167963" y="149459"/>
                  <a:pt x="143383" y="162647"/>
                  <a:pt x="143383" y="162647"/>
                </a:cubicBezTo>
                <a:lnTo>
                  <a:pt x="0" y="162647"/>
                </a:lnTo>
              </a:path>
            </a:pathLst>
          </a:custGeom>
          <a:noFill/>
          <a:ln w="1045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37" name="Group 36"/>
          <p:cNvGrpSpPr/>
          <p:nvPr/>
        </p:nvGrpSpPr>
        <p:grpSpPr>
          <a:xfrm>
            <a:off x="7020694" y="2926226"/>
            <a:ext cx="897616" cy="250745"/>
            <a:chOff x="7020696" y="2842670"/>
            <a:chExt cx="897616" cy="250745"/>
          </a:xfrm>
        </p:grpSpPr>
        <p:sp>
          <p:nvSpPr>
            <p:cNvPr id="35" name="TextBox 34"/>
            <p:cNvSpPr txBox="1"/>
            <p:nvPr/>
          </p:nvSpPr>
          <p:spPr>
            <a:xfrm>
              <a:off x="7020696" y="2842670"/>
              <a:ext cx="897616" cy="1253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Ausencia de ciclos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020696" y="2968020"/>
              <a:ext cx="897616" cy="1253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menstruales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5580876" y="3009815"/>
            <a:ext cx="879757" cy="1671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000" b="0">
                <a:solidFill>
                  <a:srgbClr val="4F92FF"/>
                </a:solidFill>
                <a:latin typeface="Roboto"/>
              </a:rPr>
              <a:t>Signos Vitales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4084612" y="3093391"/>
            <a:ext cx="974769" cy="250744"/>
            <a:chOff x="4084614" y="3009835"/>
            <a:chExt cx="974769" cy="250744"/>
          </a:xfrm>
        </p:grpSpPr>
        <p:sp>
          <p:nvSpPr>
            <p:cNvPr id="39" name="TextBox 38"/>
            <p:cNvSpPr txBox="1"/>
            <p:nvPr/>
          </p:nvSpPr>
          <p:spPr>
            <a:xfrm>
              <a:off x="4084614" y="3009835"/>
              <a:ext cx="974769" cy="1253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Extremidades frías o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84614" y="3135184"/>
              <a:ext cx="974769" cy="1253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azuladas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2892502" y="3009815"/>
            <a:ext cx="461486" cy="1671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000" b="0">
                <a:solidFill>
                  <a:srgbClr val="FFE60A"/>
                </a:solidFill>
                <a:latin typeface="Roboto"/>
              </a:rPr>
              <a:t>Lanugo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1295216" y="2926226"/>
            <a:ext cx="758551" cy="250745"/>
            <a:chOff x="1295218" y="2842670"/>
            <a:chExt cx="758551" cy="250745"/>
          </a:xfrm>
        </p:grpSpPr>
        <p:sp>
          <p:nvSpPr>
            <p:cNvPr id="43" name="TextBox 42"/>
            <p:cNvSpPr txBox="1"/>
            <p:nvPr/>
          </p:nvSpPr>
          <p:spPr>
            <a:xfrm>
              <a:off x="1295218" y="2842670"/>
              <a:ext cx="758551" cy="1253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Falta de grasa y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95218" y="2968020"/>
              <a:ext cx="758551" cy="1253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masa</a:t>
              </a: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7127022" y="2675487"/>
            <a:ext cx="684961" cy="1671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000" b="0">
                <a:solidFill>
                  <a:srgbClr val="886AFF"/>
                </a:solidFill>
                <a:latin typeface="Roboto"/>
              </a:rPr>
              <a:t>Amenorrea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4166470" y="2675486"/>
            <a:ext cx="811053" cy="334326"/>
            <a:chOff x="4166472" y="2591930"/>
            <a:chExt cx="811053" cy="334326"/>
          </a:xfrm>
        </p:grpSpPr>
        <p:sp>
          <p:nvSpPr>
            <p:cNvPr id="47" name="TextBox 46"/>
            <p:cNvSpPr txBox="1"/>
            <p:nvPr/>
          </p:nvSpPr>
          <p:spPr>
            <a:xfrm>
              <a:off x="4166472" y="2591930"/>
              <a:ext cx="811053" cy="1671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000" b="0">
                  <a:solidFill>
                    <a:srgbClr val="1AC6FF"/>
                  </a:solidFill>
                  <a:latin typeface="Roboto"/>
                </a:rPr>
                <a:t>Alteraciones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166472" y="2759093"/>
              <a:ext cx="811053" cy="1671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000" b="0">
                  <a:solidFill>
                    <a:srgbClr val="1AC6FF"/>
                  </a:solidFill>
                  <a:latin typeface="Roboto"/>
                </a:rPr>
                <a:t>Circulatorias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545452" y="3427719"/>
            <a:ext cx="950595" cy="250745"/>
            <a:chOff x="5545454" y="3344163"/>
            <a:chExt cx="950595" cy="250745"/>
          </a:xfrm>
        </p:grpSpPr>
        <p:sp>
          <p:nvSpPr>
            <p:cNvPr id="50" name="TextBox 49"/>
            <p:cNvSpPr txBox="1"/>
            <p:nvPr/>
          </p:nvSpPr>
          <p:spPr>
            <a:xfrm>
              <a:off x="5545454" y="3344163"/>
              <a:ext cx="950595" cy="1253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Frecuencia cardíaca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545454" y="3469513"/>
              <a:ext cx="950595" cy="1253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lenta, presión baja</a:t>
              </a: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313676" y="2675487"/>
            <a:ext cx="721642" cy="1671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000" b="0">
                <a:solidFill>
                  <a:srgbClr val="F99539"/>
                </a:solidFill>
                <a:latin typeface="Roboto"/>
              </a:rPr>
              <a:t>Emaciación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514294" y="1930215"/>
            <a:ext cx="320397" cy="320397"/>
          </a:xfrm>
          <a:custGeom>
            <a:avLst/>
            <a:gdLst/>
            <a:ahLst/>
            <a:cxnLst/>
            <a:rect l="0" t="0" r="0" b="0"/>
            <a:pathLst>
              <a:path w="320397" h="320397">
                <a:moveTo>
                  <a:pt x="160198" y="320397"/>
                </a:moveTo>
                <a:lnTo>
                  <a:pt x="160198" y="271641"/>
                </a:lnTo>
                <a:moveTo>
                  <a:pt x="68467" y="0"/>
                </a:moveTo>
                <a:lnTo>
                  <a:pt x="75989" y="36218"/>
                </a:lnTo>
                <a:cubicBezTo>
                  <a:pt x="82195" y="70519"/>
                  <a:pt x="74447" y="105878"/>
                  <a:pt x="54467" y="134441"/>
                </a:cubicBezTo>
                <a:cubicBezTo>
                  <a:pt x="30228" y="169949"/>
                  <a:pt x="23681" y="214164"/>
                  <a:pt x="30214" y="264675"/>
                </a:cubicBezTo>
                <a:lnTo>
                  <a:pt x="41790" y="320397"/>
                </a:lnTo>
                <a:moveTo>
                  <a:pt x="278606" y="320397"/>
                </a:moveTo>
                <a:lnTo>
                  <a:pt x="290182" y="264675"/>
                </a:lnTo>
                <a:cubicBezTo>
                  <a:pt x="296659" y="214164"/>
                  <a:pt x="290182" y="169949"/>
                  <a:pt x="265929" y="134441"/>
                </a:cubicBezTo>
                <a:cubicBezTo>
                  <a:pt x="245949" y="105878"/>
                  <a:pt x="238201" y="70519"/>
                  <a:pt x="244407" y="36218"/>
                </a:cubicBezTo>
                <a:lnTo>
                  <a:pt x="251929" y="0"/>
                </a:lnTo>
                <a:moveTo>
                  <a:pt x="0" y="83581"/>
                </a:moveTo>
                <a:lnTo>
                  <a:pt x="48756" y="83581"/>
                </a:lnTo>
                <a:moveTo>
                  <a:pt x="34825" y="104477"/>
                </a:moveTo>
                <a:lnTo>
                  <a:pt x="48756" y="83581"/>
                </a:lnTo>
                <a:lnTo>
                  <a:pt x="34825" y="62686"/>
                </a:lnTo>
                <a:moveTo>
                  <a:pt x="320397" y="83581"/>
                </a:moveTo>
                <a:lnTo>
                  <a:pt x="271641" y="83581"/>
                </a:lnTo>
                <a:moveTo>
                  <a:pt x="285571" y="62686"/>
                </a:moveTo>
                <a:lnTo>
                  <a:pt x="271641" y="83581"/>
                </a:lnTo>
                <a:lnTo>
                  <a:pt x="285571" y="104477"/>
                </a:lnTo>
                <a:moveTo>
                  <a:pt x="30646" y="195024"/>
                </a:moveTo>
                <a:cubicBezTo>
                  <a:pt x="74318" y="197267"/>
                  <a:pt x="160198" y="271641"/>
                  <a:pt x="160198" y="271641"/>
                </a:cubicBezTo>
                <a:cubicBezTo>
                  <a:pt x="160198" y="271641"/>
                  <a:pt x="246078" y="197267"/>
                  <a:pt x="289750" y="195024"/>
                </a:cubicBezTo>
                <a:close/>
                <a:moveTo>
                  <a:pt x="160198" y="135820"/>
                </a:moveTo>
                <a:cubicBezTo>
                  <a:pt x="162121" y="135820"/>
                  <a:pt x="163681" y="137379"/>
                  <a:pt x="163681" y="139303"/>
                </a:cubicBezTo>
                <a:moveTo>
                  <a:pt x="156716" y="139303"/>
                </a:moveTo>
                <a:cubicBezTo>
                  <a:pt x="156716" y="137379"/>
                  <a:pt x="158275" y="135820"/>
                  <a:pt x="160198" y="135820"/>
                </a:cubicBezTo>
                <a:moveTo>
                  <a:pt x="160198" y="142785"/>
                </a:moveTo>
                <a:cubicBezTo>
                  <a:pt x="158275" y="142785"/>
                  <a:pt x="156716" y="141226"/>
                  <a:pt x="156716" y="139303"/>
                </a:cubicBezTo>
                <a:moveTo>
                  <a:pt x="163681" y="139303"/>
                </a:moveTo>
                <a:cubicBezTo>
                  <a:pt x="163681" y="141226"/>
                  <a:pt x="162121" y="142785"/>
                  <a:pt x="160198" y="142785"/>
                </a:cubicBezTo>
              </a:path>
            </a:pathLst>
          </a:custGeom>
          <a:noFill/>
          <a:ln w="10451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58" name="Group 57"/>
          <p:cNvGrpSpPr/>
          <p:nvPr/>
        </p:nvGrpSpPr>
        <p:grpSpPr>
          <a:xfrm>
            <a:off x="6469972" y="455031"/>
            <a:ext cx="2283504" cy="685800"/>
            <a:chOff x="6469974" y="371475"/>
            <a:chExt cx="2283504" cy="685800"/>
          </a:xfrm>
        </p:grpSpPr>
        <p:sp>
          <p:nvSpPr>
            <p:cNvPr id="55" name="TextBox 54"/>
            <p:cNvSpPr txBox="1"/>
            <p:nvPr/>
          </p:nvSpPr>
          <p:spPr>
            <a:xfrm>
              <a:off x="6469974" y="371475"/>
              <a:ext cx="228350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Indicadores físicos para la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469974" y="600075"/>
              <a:ext cx="228350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detección en el entorno de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469974" y="828675"/>
              <a:ext cx="228350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protección.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390523" y="455031"/>
            <a:ext cx="5158263" cy="800100"/>
            <a:chOff x="390525" y="371475"/>
            <a:chExt cx="5158263" cy="800100"/>
          </a:xfrm>
        </p:grpSpPr>
        <p:sp>
          <p:nvSpPr>
            <p:cNvPr id="59" name="TextBox 58"/>
            <p:cNvSpPr txBox="1"/>
            <p:nvPr/>
          </p:nvSpPr>
          <p:spPr>
            <a:xfrm>
              <a:off x="390525" y="371475"/>
              <a:ext cx="515826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Signos Clínicos de Alerta en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90525" y="771525"/>
              <a:ext cx="515826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Anorexia</a:t>
              </a:r>
            </a:p>
          </p:txBody>
        </p:sp>
      </p:grpSp>
      <p:sp>
        <p:nvSpPr>
          <p:cNvPr id="62" name="Rounded Rectangle 61"/>
          <p:cNvSpPr/>
          <p:nvPr/>
        </p:nvSpPr>
        <p:spPr>
          <a:xfrm>
            <a:off x="4404833" y="1965041"/>
            <a:ext cx="323879" cy="324576"/>
          </a:xfrm>
          <a:custGeom>
            <a:avLst/>
            <a:gdLst/>
            <a:ahLst/>
            <a:cxnLst/>
            <a:rect l="0" t="0" r="0" b="0"/>
            <a:pathLst>
              <a:path w="323879" h="324576">
                <a:moveTo>
                  <a:pt x="10447" y="65473"/>
                </a:moveTo>
                <a:lnTo>
                  <a:pt x="10447" y="246566"/>
                </a:lnTo>
                <a:cubicBezTo>
                  <a:pt x="10447" y="257710"/>
                  <a:pt x="16019" y="267462"/>
                  <a:pt x="25771" y="271641"/>
                </a:cubicBezTo>
                <a:lnTo>
                  <a:pt x="133034" y="321790"/>
                </a:lnTo>
                <a:cubicBezTo>
                  <a:pt x="138606" y="324576"/>
                  <a:pt x="145571" y="324576"/>
                  <a:pt x="151143" y="321790"/>
                </a:cubicBezTo>
                <a:lnTo>
                  <a:pt x="199899" y="296715"/>
                </a:lnTo>
                <a:cubicBezTo>
                  <a:pt x="206865" y="292536"/>
                  <a:pt x="211044" y="285571"/>
                  <a:pt x="211044" y="278606"/>
                </a:cubicBezTo>
                <a:lnTo>
                  <a:pt x="211044" y="277214"/>
                </a:lnTo>
                <a:cubicBezTo>
                  <a:pt x="211044" y="266070"/>
                  <a:pt x="201293" y="256319"/>
                  <a:pt x="190148" y="256319"/>
                </a:cubicBezTo>
                <a:lnTo>
                  <a:pt x="183183" y="256319"/>
                </a:lnTo>
                <a:lnTo>
                  <a:pt x="92636" y="179702"/>
                </a:lnTo>
                <a:lnTo>
                  <a:pt x="100324" y="137275"/>
                </a:lnTo>
                <a:moveTo>
                  <a:pt x="0" y="0"/>
                </a:moveTo>
                <a:moveTo>
                  <a:pt x="176218" y="307859"/>
                </a:moveTo>
                <a:cubicBezTo>
                  <a:pt x="179004" y="298108"/>
                  <a:pt x="172039" y="288357"/>
                  <a:pt x="163681" y="285571"/>
                </a:cubicBezTo>
                <a:lnTo>
                  <a:pt x="155322" y="282785"/>
                </a:lnTo>
                <a:moveTo>
                  <a:pt x="134427" y="214528"/>
                </a:moveTo>
                <a:lnTo>
                  <a:pt x="224974" y="214528"/>
                </a:lnTo>
                <a:cubicBezTo>
                  <a:pt x="236118" y="214528"/>
                  <a:pt x="245870" y="204776"/>
                  <a:pt x="245870" y="193632"/>
                </a:cubicBezTo>
                <a:cubicBezTo>
                  <a:pt x="245870" y="182488"/>
                  <a:pt x="236118" y="172737"/>
                  <a:pt x="224974" y="172737"/>
                </a:cubicBezTo>
                <a:lnTo>
                  <a:pt x="211044" y="172737"/>
                </a:lnTo>
                <a:lnTo>
                  <a:pt x="148357" y="144876"/>
                </a:lnTo>
                <a:lnTo>
                  <a:pt x="155322" y="115621"/>
                </a:lnTo>
                <a:moveTo>
                  <a:pt x="10447" y="10447"/>
                </a:moveTo>
                <a:lnTo>
                  <a:pt x="10447" y="66168"/>
                </a:lnTo>
                <a:cubicBezTo>
                  <a:pt x="10447" y="105173"/>
                  <a:pt x="41094" y="135820"/>
                  <a:pt x="80099" y="135820"/>
                </a:cubicBezTo>
                <a:lnTo>
                  <a:pt x="106566" y="135820"/>
                </a:lnTo>
                <a:cubicBezTo>
                  <a:pt x="124676" y="135820"/>
                  <a:pt x="142785" y="128855"/>
                  <a:pt x="155322" y="114924"/>
                </a:cubicBezTo>
                <a:lnTo>
                  <a:pt x="170646" y="99602"/>
                </a:lnTo>
                <a:cubicBezTo>
                  <a:pt x="183183" y="87064"/>
                  <a:pt x="191541" y="68955"/>
                  <a:pt x="191541" y="50845"/>
                </a:cubicBezTo>
                <a:lnTo>
                  <a:pt x="191541" y="10447"/>
                </a:lnTo>
                <a:moveTo>
                  <a:pt x="265372" y="13234"/>
                </a:moveTo>
                <a:lnTo>
                  <a:pt x="265372" y="43880"/>
                </a:lnTo>
                <a:moveTo>
                  <a:pt x="0" y="0"/>
                </a:moveTo>
                <a:moveTo>
                  <a:pt x="236118" y="31343"/>
                </a:moveTo>
                <a:lnTo>
                  <a:pt x="265372" y="43880"/>
                </a:lnTo>
                <a:moveTo>
                  <a:pt x="0" y="0"/>
                </a:moveTo>
                <a:moveTo>
                  <a:pt x="245870" y="68955"/>
                </a:moveTo>
                <a:lnTo>
                  <a:pt x="265372" y="43880"/>
                </a:lnTo>
                <a:moveTo>
                  <a:pt x="0" y="0"/>
                </a:moveTo>
                <a:moveTo>
                  <a:pt x="284874" y="68955"/>
                </a:moveTo>
                <a:lnTo>
                  <a:pt x="265372" y="43880"/>
                </a:lnTo>
                <a:moveTo>
                  <a:pt x="0" y="0"/>
                </a:moveTo>
                <a:moveTo>
                  <a:pt x="294626" y="31343"/>
                </a:moveTo>
                <a:lnTo>
                  <a:pt x="265372" y="43880"/>
                </a:lnTo>
                <a:moveTo>
                  <a:pt x="298805" y="123283"/>
                </a:moveTo>
                <a:lnTo>
                  <a:pt x="298805" y="149750"/>
                </a:lnTo>
                <a:moveTo>
                  <a:pt x="0" y="0"/>
                </a:moveTo>
                <a:moveTo>
                  <a:pt x="273730" y="141392"/>
                </a:moveTo>
                <a:lnTo>
                  <a:pt x="298805" y="149750"/>
                </a:lnTo>
                <a:moveTo>
                  <a:pt x="0" y="0"/>
                </a:moveTo>
                <a:moveTo>
                  <a:pt x="283481" y="170646"/>
                </a:moveTo>
                <a:lnTo>
                  <a:pt x="298805" y="149750"/>
                </a:lnTo>
                <a:moveTo>
                  <a:pt x="0" y="0"/>
                </a:moveTo>
                <a:moveTo>
                  <a:pt x="314128" y="170646"/>
                </a:moveTo>
                <a:lnTo>
                  <a:pt x="298805" y="149750"/>
                </a:lnTo>
                <a:moveTo>
                  <a:pt x="0" y="0"/>
                </a:moveTo>
                <a:moveTo>
                  <a:pt x="323879" y="141392"/>
                </a:moveTo>
                <a:lnTo>
                  <a:pt x="298805" y="149750"/>
                </a:lnTo>
                <a:moveTo>
                  <a:pt x="293233" y="268158"/>
                </a:moveTo>
                <a:lnTo>
                  <a:pt x="293233" y="298805"/>
                </a:lnTo>
                <a:moveTo>
                  <a:pt x="0" y="0"/>
                </a:moveTo>
                <a:moveTo>
                  <a:pt x="263979" y="287660"/>
                </a:moveTo>
                <a:lnTo>
                  <a:pt x="293233" y="298805"/>
                </a:lnTo>
                <a:moveTo>
                  <a:pt x="0" y="0"/>
                </a:moveTo>
                <a:moveTo>
                  <a:pt x="273730" y="323879"/>
                </a:moveTo>
                <a:lnTo>
                  <a:pt x="293233" y="298805"/>
                </a:lnTo>
                <a:moveTo>
                  <a:pt x="0" y="0"/>
                </a:moveTo>
                <a:moveTo>
                  <a:pt x="312735" y="323879"/>
                </a:moveTo>
                <a:lnTo>
                  <a:pt x="293233" y="298805"/>
                </a:lnTo>
                <a:moveTo>
                  <a:pt x="0" y="0"/>
                </a:moveTo>
                <a:moveTo>
                  <a:pt x="322486" y="287660"/>
                </a:moveTo>
                <a:lnTo>
                  <a:pt x="293233" y="298805"/>
                </a:lnTo>
              </a:path>
            </a:pathLst>
          </a:custGeom>
          <a:noFill/>
          <a:ln w="10451">
            <a:solidFill>
              <a:srgbClr val="1AC6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Rounded Rectangle 62"/>
          <p:cNvSpPr/>
          <p:nvPr/>
        </p:nvSpPr>
        <p:spPr>
          <a:xfrm>
            <a:off x="5903227" y="2104799"/>
            <a:ext cx="235043" cy="305556"/>
          </a:xfrm>
          <a:custGeom>
            <a:avLst/>
            <a:gdLst/>
            <a:ahLst/>
            <a:cxnLst/>
            <a:rect l="0" t="0" r="0" b="0"/>
            <a:pathLst>
              <a:path w="235043" h="305556">
                <a:moveTo>
                  <a:pt x="35254" y="130236"/>
                </a:moveTo>
                <a:lnTo>
                  <a:pt x="72824" y="130236"/>
                </a:lnTo>
                <a:lnTo>
                  <a:pt x="95365" y="100180"/>
                </a:lnTo>
                <a:lnTo>
                  <a:pt x="125421" y="152778"/>
                </a:lnTo>
                <a:lnTo>
                  <a:pt x="147963" y="122722"/>
                </a:lnTo>
                <a:lnTo>
                  <a:pt x="189816" y="122722"/>
                </a:lnTo>
                <a:moveTo>
                  <a:pt x="99893" y="246795"/>
                </a:moveTo>
                <a:lnTo>
                  <a:pt x="135150" y="246795"/>
                </a:lnTo>
                <a:moveTo>
                  <a:pt x="23504" y="0"/>
                </a:moveTo>
                <a:lnTo>
                  <a:pt x="211539" y="0"/>
                </a:lnTo>
                <a:cubicBezTo>
                  <a:pt x="224520" y="0"/>
                  <a:pt x="235043" y="10523"/>
                  <a:pt x="235043" y="23504"/>
                </a:cubicBezTo>
                <a:lnTo>
                  <a:pt x="235043" y="282053"/>
                </a:lnTo>
                <a:cubicBezTo>
                  <a:pt x="235043" y="295033"/>
                  <a:pt x="224520" y="305556"/>
                  <a:pt x="211539" y="305556"/>
                </a:cubicBezTo>
                <a:lnTo>
                  <a:pt x="23504" y="305556"/>
                </a:lnTo>
                <a:cubicBezTo>
                  <a:pt x="10523" y="305556"/>
                  <a:pt x="0" y="295033"/>
                  <a:pt x="0" y="282053"/>
                </a:cubicBezTo>
                <a:lnTo>
                  <a:pt x="0" y="23504"/>
                </a:lnTo>
                <a:cubicBezTo>
                  <a:pt x="0" y="10523"/>
                  <a:pt x="10523" y="0"/>
                  <a:pt x="23504" y="0"/>
                </a:cubicBezTo>
                <a:close/>
              </a:path>
            </a:pathLst>
          </a:custGeom>
          <a:noFill/>
          <a:ln w="10451">
            <a:solidFill>
              <a:srgbClr val="4F92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Rounded Rectangle 63"/>
          <p:cNvSpPr/>
          <p:nvPr/>
        </p:nvSpPr>
        <p:spPr>
          <a:xfrm>
            <a:off x="2963046" y="2142653"/>
            <a:ext cx="320397" cy="229850"/>
          </a:xfrm>
          <a:custGeom>
            <a:avLst/>
            <a:gdLst/>
            <a:ahLst/>
            <a:cxnLst/>
            <a:rect l="0" t="0" r="0" b="0"/>
            <a:pathLst>
              <a:path w="320397" h="229850">
                <a:moveTo>
                  <a:pt x="139303" y="76616"/>
                </a:moveTo>
                <a:lnTo>
                  <a:pt x="188059" y="76616"/>
                </a:lnTo>
                <a:moveTo>
                  <a:pt x="250745" y="76616"/>
                </a:moveTo>
                <a:lnTo>
                  <a:pt x="306466" y="76616"/>
                </a:lnTo>
                <a:cubicBezTo>
                  <a:pt x="314160" y="76616"/>
                  <a:pt x="320397" y="82853"/>
                  <a:pt x="320397" y="90547"/>
                </a:cubicBezTo>
                <a:lnTo>
                  <a:pt x="320397" y="215919"/>
                </a:lnTo>
                <a:cubicBezTo>
                  <a:pt x="320397" y="223613"/>
                  <a:pt x="314160" y="229850"/>
                  <a:pt x="306466" y="229850"/>
                </a:cubicBezTo>
                <a:lnTo>
                  <a:pt x="13930" y="229850"/>
                </a:lnTo>
                <a:cubicBezTo>
                  <a:pt x="6236" y="229850"/>
                  <a:pt x="0" y="223613"/>
                  <a:pt x="0" y="215919"/>
                </a:cubicBezTo>
                <a:lnTo>
                  <a:pt x="0" y="90547"/>
                </a:lnTo>
                <a:cubicBezTo>
                  <a:pt x="0" y="82853"/>
                  <a:pt x="6236" y="76616"/>
                  <a:pt x="13930" y="76616"/>
                </a:cubicBezTo>
                <a:lnTo>
                  <a:pt x="76616" y="76616"/>
                </a:lnTo>
                <a:moveTo>
                  <a:pt x="83581" y="174128"/>
                </a:moveTo>
                <a:cubicBezTo>
                  <a:pt x="83581" y="181822"/>
                  <a:pt x="89818" y="188059"/>
                  <a:pt x="97512" y="188059"/>
                </a:cubicBezTo>
                <a:cubicBezTo>
                  <a:pt x="105205" y="188059"/>
                  <a:pt x="111442" y="181822"/>
                  <a:pt x="111442" y="174128"/>
                </a:cubicBezTo>
                <a:cubicBezTo>
                  <a:pt x="111442" y="166435"/>
                  <a:pt x="105205" y="160198"/>
                  <a:pt x="97512" y="160198"/>
                </a:cubicBezTo>
                <a:cubicBezTo>
                  <a:pt x="89818" y="160198"/>
                  <a:pt x="83581" y="166435"/>
                  <a:pt x="83581" y="174128"/>
                </a:cubicBezTo>
                <a:moveTo>
                  <a:pt x="97512" y="160198"/>
                </a:moveTo>
                <a:cubicBezTo>
                  <a:pt x="97512" y="160198"/>
                  <a:pt x="90547" y="45273"/>
                  <a:pt x="160198" y="0"/>
                </a:cubicBezTo>
                <a:moveTo>
                  <a:pt x="195024" y="174128"/>
                </a:moveTo>
                <a:cubicBezTo>
                  <a:pt x="195024" y="181822"/>
                  <a:pt x="201261" y="188059"/>
                  <a:pt x="208954" y="188059"/>
                </a:cubicBezTo>
                <a:cubicBezTo>
                  <a:pt x="216648" y="188059"/>
                  <a:pt x="222884" y="181822"/>
                  <a:pt x="222884" y="174128"/>
                </a:cubicBezTo>
                <a:cubicBezTo>
                  <a:pt x="222884" y="166435"/>
                  <a:pt x="216648" y="160198"/>
                  <a:pt x="208954" y="160198"/>
                </a:cubicBezTo>
                <a:cubicBezTo>
                  <a:pt x="201261" y="160198"/>
                  <a:pt x="195024" y="166435"/>
                  <a:pt x="195024" y="174128"/>
                </a:cubicBezTo>
                <a:moveTo>
                  <a:pt x="208954" y="160198"/>
                </a:moveTo>
                <a:cubicBezTo>
                  <a:pt x="208954" y="160198"/>
                  <a:pt x="201989" y="45273"/>
                  <a:pt x="271641" y="0"/>
                </a:cubicBezTo>
                <a:moveTo>
                  <a:pt x="0" y="106288"/>
                </a:moveTo>
                <a:lnTo>
                  <a:pt x="22845" y="125372"/>
                </a:lnTo>
                <a:cubicBezTo>
                  <a:pt x="33579" y="134283"/>
                  <a:pt x="49332" y="133559"/>
                  <a:pt x="59203" y="123701"/>
                </a:cubicBezTo>
                <a:cubicBezTo>
                  <a:pt x="69351" y="113622"/>
                  <a:pt x="85594" y="113194"/>
                  <a:pt x="96258" y="122726"/>
                </a:cubicBezTo>
                <a:cubicBezTo>
                  <a:pt x="109081" y="133438"/>
                  <a:pt x="127733" y="133438"/>
                  <a:pt x="140556" y="122726"/>
                </a:cubicBezTo>
                <a:cubicBezTo>
                  <a:pt x="151653" y="113360"/>
                  <a:pt x="168082" y="114087"/>
                  <a:pt x="178308" y="124397"/>
                </a:cubicBezTo>
                <a:cubicBezTo>
                  <a:pt x="187956" y="134039"/>
                  <a:pt x="203167" y="135277"/>
                  <a:pt x="214248" y="127323"/>
                </a:cubicBezTo>
                <a:lnTo>
                  <a:pt x="224556" y="120079"/>
                </a:lnTo>
                <a:cubicBezTo>
                  <a:pt x="235670" y="112161"/>
                  <a:pt x="250883" y="113458"/>
                  <a:pt x="260496" y="123143"/>
                </a:cubicBezTo>
                <a:cubicBezTo>
                  <a:pt x="270722" y="133453"/>
                  <a:pt x="287151" y="134181"/>
                  <a:pt x="298247" y="124815"/>
                </a:cubicBezTo>
                <a:lnTo>
                  <a:pt x="320397" y="106288"/>
                </a:lnTo>
                <a:moveTo>
                  <a:pt x="31343" y="174128"/>
                </a:moveTo>
                <a:cubicBezTo>
                  <a:pt x="33266" y="174128"/>
                  <a:pt x="34825" y="175688"/>
                  <a:pt x="34825" y="177611"/>
                </a:cubicBezTo>
                <a:moveTo>
                  <a:pt x="27860" y="177611"/>
                </a:moveTo>
                <a:cubicBezTo>
                  <a:pt x="27860" y="175688"/>
                  <a:pt x="29419" y="174128"/>
                  <a:pt x="31343" y="174128"/>
                </a:cubicBezTo>
                <a:moveTo>
                  <a:pt x="27860" y="177611"/>
                </a:moveTo>
                <a:cubicBezTo>
                  <a:pt x="27860" y="179534"/>
                  <a:pt x="29419" y="181094"/>
                  <a:pt x="31343" y="181094"/>
                </a:cubicBezTo>
                <a:moveTo>
                  <a:pt x="31343" y="181094"/>
                </a:moveTo>
                <a:cubicBezTo>
                  <a:pt x="33266" y="181094"/>
                  <a:pt x="34825" y="179534"/>
                  <a:pt x="34825" y="177611"/>
                </a:cubicBezTo>
                <a:moveTo>
                  <a:pt x="55721" y="195024"/>
                </a:moveTo>
                <a:cubicBezTo>
                  <a:pt x="57644" y="195024"/>
                  <a:pt x="59203" y="196583"/>
                  <a:pt x="59203" y="198506"/>
                </a:cubicBezTo>
                <a:moveTo>
                  <a:pt x="52238" y="198506"/>
                </a:moveTo>
                <a:cubicBezTo>
                  <a:pt x="52238" y="196583"/>
                  <a:pt x="53797" y="195024"/>
                  <a:pt x="55721" y="195024"/>
                </a:cubicBezTo>
                <a:moveTo>
                  <a:pt x="52238" y="198506"/>
                </a:moveTo>
                <a:cubicBezTo>
                  <a:pt x="52238" y="200430"/>
                  <a:pt x="53797" y="201989"/>
                  <a:pt x="55721" y="201989"/>
                </a:cubicBezTo>
                <a:moveTo>
                  <a:pt x="55721" y="201989"/>
                </a:moveTo>
                <a:cubicBezTo>
                  <a:pt x="57644" y="201989"/>
                  <a:pt x="59203" y="200430"/>
                  <a:pt x="59203" y="198506"/>
                </a:cubicBezTo>
                <a:moveTo>
                  <a:pt x="132337" y="198506"/>
                </a:moveTo>
                <a:cubicBezTo>
                  <a:pt x="134261" y="198506"/>
                  <a:pt x="135820" y="200066"/>
                  <a:pt x="135820" y="201989"/>
                </a:cubicBezTo>
                <a:moveTo>
                  <a:pt x="128855" y="201989"/>
                </a:moveTo>
                <a:cubicBezTo>
                  <a:pt x="128855" y="200066"/>
                  <a:pt x="130414" y="198506"/>
                  <a:pt x="132337" y="198506"/>
                </a:cubicBezTo>
                <a:moveTo>
                  <a:pt x="128855" y="201989"/>
                </a:moveTo>
                <a:cubicBezTo>
                  <a:pt x="128855" y="203912"/>
                  <a:pt x="130414" y="205472"/>
                  <a:pt x="132337" y="205472"/>
                </a:cubicBezTo>
                <a:moveTo>
                  <a:pt x="132337" y="205472"/>
                </a:moveTo>
                <a:cubicBezTo>
                  <a:pt x="134261" y="205472"/>
                  <a:pt x="135820" y="203912"/>
                  <a:pt x="135820" y="201989"/>
                </a:cubicBezTo>
                <a:moveTo>
                  <a:pt x="167163" y="170646"/>
                </a:moveTo>
                <a:cubicBezTo>
                  <a:pt x="169087" y="170646"/>
                  <a:pt x="170646" y="172205"/>
                  <a:pt x="170646" y="174128"/>
                </a:cubicBezTo>
                <a:moveTo>
                  <a:pt x="163681" y="174128"/>
                </a:moveTo>
                <a:cubicBezTo>
                  <a:pt x="163681" y="172205"/>
                  <a:pt x="165240" y="170646"/>
                  <a:pt x="167163" y="170646"/>
                </a:cubicBezTo>
                <a:moveTo>
                  <a:pt x="163681" y="174128"/>
                </a:moveTo>
                <a:cubicBezTo>
                  <a:pt x="163681" y="176052"/>
                  <a:pt x="165240" y="177611"/>
                  <a:pt x="167163" y="177611"/>
                </a:cubicBezTo>
                <a:moveTo>
                  <a:pt x="167163" y="177611"/>
                </a:moveTo>
                <a:cubicBezTo>
                  <a:pt x="169087" y="177611"/>
                  <a:pt x="170646" y="176052"/>
                  <a:pt x="170646" y="174128"/>
                </a:cubicBezTo>
                <a:moveTo>
                  <a:pt x="243780" y="198506"/>
                </a:moveTo>
                <a:cubicBezTo>
                  <a:pt x="245703" y="198506"/>
                  <a:pt x="247263" y="200066"/>
                  <a:pt x="247263" y="201989"/>
                </a:cubicBezTo>
                <a:moveTo>
                  <a:pt x="240297" y="201989"/>
                </a:moveTo>
                <a:cubicBezTo>
                  <a:pt x="240297" y="200066"/>
                  <a:pt x="241857" y="198506"/>
                  <a:pt x="243780" y="198506"/>
                </a:cubicBezTo>
                <a:moveTo>
                  <a:pt x="240297" y="201989"/>
                </a:moveTo>
                <a:cubicBezTo>
                  <a:pt x="240297" y="203912"/>
                  <a:pt x="241857" y="205472"/>
                  <a:pt x="243780" y="205472"/>
                </a:cubicBezTo>
                <a:moveTo>
                  <a:pt x="243780" y="205472"/>
                </a:moveTo>
                <a:cubicBezTo>
                  <a:pt x="245703" y="205472"/>
                  <a:pt x="247263" y="203912"/>
                  <a:pt x="247263" y="201989"/>
                </a:cubicBezTo>
                <a:moveTo>
                  <a:pt x="278606" y="170646"/>
                </a:moveTo>
                <a:cubicBezTo>
                  <a:pt x="280529" y="170646"/>
                  <a:pt x="282088" y="172205"/>
                  <a:pt x="282088" y="174128"/>
                </a:cubicBezTo>
                <a:moveTo>
                  <a:pt x="275123" y="174128"/>
                </a:moveTo>
                <a:cubicBezTo>
                  <a:pt x="275123" y="172205"/>
                  <a:pt x="276682" y="170646"/>
                  <a:pt x="278606" y="170646"/>
                </a:cubicBezTo>
                <a:moveTo>
                  <a:pt x="275123" y="174128"/>
                </a:moveTo>
                <a:cubicBezTo>
                  <a:pt x="275123" y="176052"/>
                  <a:pt x="276682" y="177611"/>
                  <a:pt x="278606" y="177611"/>
                </a:cubicBezTo>
                <a:moveTo>
                  <a:pt x="278606" y="177611"/>
                </a:moveTo>
                <a:cubicBezTo>
                  <a:pt x="280529" y="177611"/>
                  <a:pt x="282088" y="176052"/>
                  <a:pt x="282088" y="174128"/>
                </a:cubicBezTo>
              </a:path>
            </a:pathLst>
          </a:custGeom>
          <a:noFill/>
          <a:ln w="10451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Rounded Rectangle 64"/>
          <p:cNvSpPr/>
          <p:nvPr/>
        </p:nvSpPr>
        <p:spPr>
          <a:xfrm>
            <a:off x="7330200" y="1930215"/>
            <a:ext cx="278606" cy="320397"/>
          </a:xfrm>
          <a:custGeom>
            <a:avLst/>
            <a:gdLst/>
            <a:ahLst/>
            <a:cxnLst/>
            <a:rect l="0" t="0" r="0" b="0"/>
            <a:pathLst>
              <a:path w="278606" h="320397">
                <a:moveTo>
                  <a:pt x="13930" y="27860"/>
                </a:moveTo>
                <a:lnTo>
                  <a:pt x="264675" y="27860"/>
                </a:lnTo>
                <a:cubicBezTo>
                  <a:pt x="264675" y="27860"/>
                  <a:pt x="278606" y="27860"/>
                  <a:pt x="278606" y="41790"/>
                </a:cubicBezTo>
                <a:lnTo>
                  <a:pt x="278606" y="306466"/>
                </a:lnTo>
                <a:cubicBezTo>
                  <a:pt x="278606" y="306466"/>
                  <a:pt x="278606" y="320397"/>
                  <a:pt x="264675" y="320397"/>
                </a:cubicBezTo>
                <a:lnTo>
                  <a:pt x="13930" y="320397"/>
                </a:lnTo>
                <a:cubicBezTo>
                  <a:pt x="13930" y="320397"/>
                  <a:pt x="0" y="320397"/>
                  <a:pt x="0" y="306466"/>
                </a:cubicBezTo>
                <a:lnTo>
                  <a:pt x="0" y="41790"/>
                </a:lnTo>
                <a:cubicBezTo>
                  <a:pt x="0" y="41790"/>
                  <a:pt x="0" y="27860"/>
                  <a:pt x="13930" y="27860"/>
                </a:cubicBezTo>
                <a:moveTo>
                  <a:pt x="55721" y="55721"/>
                </a:moveTo>
                <a:lnTo>
                  <a:pt x="55721" y="0"/>
                </a:lnTo>
                <a:moveTo>
                  <a:pt x="222885" y="55721"/>
                </a:moveTo>
                <a:lnTo>
                  <a:pt x="222885" y="0"/>
                </a:lnTo>
                <a:moveTo>
                  <a:pt x="111442" y="55721"/>
                </a:moveTo>
                <a:lnTo>
                  <a:pt x="111442" y="0"/>
                </a:lnTo>
                <a:moveTo>
                  <a:pt x="167163" y="55721"/>
                </a:moveTo>
                <a:lnTo>
                  <a:pt x="167163" y="0"/>
                </a:lnTo>
              </a:path>
            </a:pathLst>
          </a:custGeom>
          <a:noFill/>
          <a:ln w="10451">
            <a:solidFill>
              <a:srgbClr val="886A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68" name="Group 67"/>
          <p:cNvGrpSpPr/>
          <p:nvPr/>
        </p:nvGrpSpPr>
        <p:grpSpPr>
          <a:xfrm>
            <a:off x="2641575" y="3427719"/>
            <a:ext cx="963329" cy="250745"/>
            <a:chOff x="2641577" y="3344163"/>
            <a:chExt cx="963329" cy="250745"/>
          </a:xfrm>
        </p:grpSpPr>
        <p:sp>
          <p:nvSpPr>
            <p:cNvPr id="66" name="TextBox 65"/>
            <p:cNvSpPr txBox="1"/>
            <p:nvPr/>
          </p:nvSpPr>
          <p:spPr>
            <a:xfrm>
              <a:off x="2641577" y="3344163"/>
              <a:ext cx="963329" cy="12534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Crecimiento de vello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641577" y="3469513"/>
              <a:ext cx="963329" cy="1253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FFFFFF"/>
                  </a:solidFill>
                  <a:latin typeface="Roboto"/>
                </a:rPr>
                <a:t>fino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391365" y="1938028"/>
            <a:ext cx="1398052" cy="1324017"/>
            <a:chOff x="3336596" y="1825418"/>
            <a:chExt cx="1398052" cy="1324017"/>
          </a:xfrm>
        </p:grpSpPr>
        <p:sp>
          <p:nvSpPr>
            <p:cNvPr id="2" name="Rounded Rectangle 1"/>
            <p:cNvSpPr/>
            <p:nvPr/>
          </p:nvSpPr>
          <p:spPr>
            <a:xfrm>
              <a:off x="3370821" y="1963052"/>
              <a:ext cx="825800" cy="825800"/>
            </a:xfrm>
            <a:custGeom>
              <a:avLst/>
              <a:gdLst/>
              <a:ahLst/>
              <a:cxnLst/>
              <a:rect l="0" t="0" r="0" b="0"/>
              <a:pathLst>
                <a:path w="825800" h="825800">
                  <a:moveTo>
                    <a:pt x="0" y="412900"/>
                  </a:moveTo>
                  <a:cubicBezTo>
                    <a:pt x="0" y="640938"/>
                    <a:pt x="184861" y="825800"/>
                    <a:pt x="412900" y="825800"/>
                  </a:cubicBezTo>
                  <a:cubicBezTo>
                    <a:pt x="640938" y="825800"/>
                    <a:pt x="825800" y="640938"/>
                    <a:pt x="825800" y="412900"/>
                  </a:cubicBezTo>
                  <a:cubicBezTo>
                    <a:pt x="825800" y="184861"/>
                    <a:pt x="640938" y="0"/>
                    <a:pt x="412900" y="0"/>
                  </a:cubicBezTo>
                  <a:cubicBezTo>
                    <a:pt x="184861" y="0"/>
                    <a:pt x="0" y="184861"/>
                    <a:pt x="0" y="412900"/>
                  </a:cubicBezTo>
                </a:path>
              </a:pathLst>
            </a:custGeom>
            <a:noFill/>
            <a:ln w="9386">
              <a:solidFill>
                <a:srgbClr val="44E095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3336596" y="1825418"/>
              <a:ext cx="1398052" cy="1324017"/>
            </a:xfrm>
            <a:custGeom>
              <a:avLst/>
              <a:gdLst/>
              <a:ahLst/>
              <a:cxnLst/>
              <a:rect l="0" t="0" r="0" b="0"/>
              <a:pathLst>
                <a:path w="1398052" h="1324017">
                  <a:moveTo>
                    <a:pt x="1398052" y="256498"/>
                  </a:moveTo>
                  <a:lnTo>
                    <a:pt x="1122786" y="0"/>
                  </a:lnTo>
                  <a:lnTo>
                    <a:pt x="1122786" y="162064"/>
                  </a:lnTo>
                  <a:cubicBezTo>
                    <a:pt x="990978" y="170619"/>
                    <a:pt x="861284" y="200757"/>
                    <a:pt x="738928" y="251439"/>
                  </a:cubicBezTo>
                  <a:cubicBezTo>
                    <a:pt x="737267" y="252126"/>
                    <a:pt x="735608" y="252818"/>
                    <a:pt x="733952" y="253513"/>
                  </a:cubicBezTo>
                  <a:cubicBezTo>
                    <a:pt x="793072" y="310616"/>
                    <a:pt x="835191" y="385207"/>
                    <a:pt x="851974" y="468955"/>
                  </a:cubicBezTo>
                  <a:cubicBezTo>
                    <a:pt x="938854" y="435188"/>
                    <a:pt x="1030081" y="414244"/>
                    <a:pt x="1122786" y="406694"/>
                  </a:cubicBezTo>
                  <a:lnTo>
                    <a:pt x="1122786" y="512997"/>
                  </a:lnTo>
                  <a:lnTo>
                    <a:pt x="1398052" y="256498"/>
                  </a:lnTo>
                  <a:close/>
                  <a:moveTo>
                    <a:pt x="333593" y="947627"/>
                  </a:moveTo>
                  <a:cubicBezTo>
                    <a:pt x="252008" y="924344"/>
                    <a:pt x="180740" y="876597"/>
                    <a:pt x="128229" y="812826"/>
                  </a:cubicBezTo>
                  <a:cubicBezTo>
                    <a:pt x="112719" y="842852"/>
                    <a:pt x="98451" y="873565"/>
                    <a:pt x="85476" y="904890"/>
                  </a:cubicBezTo>
                  <a:cubicBezTo>
                    <a:pt x="40737" y="1012900"/>
                    <a:pt x="12007" y="1157907"/>
                    <a:pt x="0" y="1273758"/>
                  </a:cubicBezTo>
                  <a:lnTo>
                    <a:pt x="96791" y="1169884"/>
                  </a:lnTo>
                  <a:lnTo>
                    <a:pt x="240416" y="1324017"/>
                  </a:lnTo>
                  <a:cubicBezTo>
                    <a:pt x="248227" y="1222912"/>
                    <a:pt x="271965" y="1092233"/>
                    <a:pt x="310890" y="998260"/>
                  </a:cubicBezTo>
                  <a:cubicBezTo>
                    <a:pt x="317979" y="981147"/>
                    <a:pt x="325550" y="964263"/>
                    <a:pt x="333593" y="947627"/>
                  </a:cubicBezTo>
                  <a:close/>
                </a:path>
              </a:pathLst>
            </a:custGeom>
            <a:noFill/>
            <a:ln w="9386">
              <a:solidFill>
                <a:srgbClr val="44E095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231666" y="3107910"/>
            <a:ext cx="1317338" cy="1399466"/>
            <a:chOff x="3176897" y="2995300"/>
            <a:chExt cx="1317338" cy="1399466"/>
          </a:xfrm>
        </p:grpSpPr>
        <p:sp>
          <p:nvSpPr>
            <p:cNvPr id="5" name="Rounded Rectangle 4"/>
            <p:cNvSpPr/>
            <p:nvPr/>
          </p:nvSpPr>
          <p:spPr>
            <a:xfrm>
              <a:off x="3370835" y="3539578"/>
              <a:ext cx="825800" cy="825800"/>
            </a:xfrm>
            <a:custGeom>
              <a:avLst/>
              <a:gdLst/>
              <a:ahLst/>
              <a:cxnLst/>
              <a:rect l="0" t="0" r="0" b="0"/>
              <a:pathLst>
                <a:path w="825800" h="825800">
                  <a:moveTo>
                    <a:pt x="0" y="412900"/>
                  </a:moveTo>
                  <a:cubicBezTo>
                    <a:pt x="0" y="640938"/>
                    <a:pt x="184861" y="825800"/>
                    <a:pt x="412900" y="825800"/>
                  </a:cubicBezTo>
                  <a:cubicBezTo>
                    <a:pt x="640938" y="825800"/>
                    <a:pt x="825800" y="640938"/>
                    <a:pt x="825800" y="412900"/>
                  </a:cubicBezTo>
                  <a:cubicBezTo>
                    <a:pt x="825800" y="184861"/>
                    <a:pt x="640938" y="0"/>
                    <a:pt x="412900" y="0"/>
                  </a:cubicBezTo>
                  <a:cubicBezTo>
                    <a:pt x="184861" y="0"/>
                    <a:pt x="0" y="184861"/>
                    <a:pt x="0" y="412900"/>
                  </a:cubicBezTo>
                </a:path>
              </a:pathLst>
            </a:custGeom>
            <a:noFill/>
            <a:ln w="9386">
              <a:solidFill>
                <a:srgbClr val="FFE60A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176897" y="2995300"/>
              <a:ext cx="1317338" cy="1399466"/>
            </a:xfrm>
            <a:custGeom>
              <a:avLst/>
              <a:gdLst/>
              <a:ahLst/>
              <a:cxnLst/>
              <a:rect l="0" t="0" r="0" b="0"/>
              <a:pathLst>
                <a:path w="1317338" h="1399466">
                  <a:moveTo>
                    <a:pt x="256498" y="0"/>
                  </a:moveTo>
                  <a:lnTo>
                    <a:pt x="512997" y="275266"/>
                  </a:lnTo>
                  <a:lnTo>
                    <a:pt x="400438" y="275266"/>
                  </a:lnTo>
                  <a:cubicBezTo>
                    <a:pt x="408561" y="374997"/>
                    <a:pt x="432183" y="473017"/>
                    <a:pt x="470596" y="565756"/>
                  </a:cubicBezTo>
                  <a:cubicBezTo>
                    <a:pt x="470781" y="566200"/>
                    <a:pt x="470965" y="566645"/>
                    <a:pt x="471151" y="567090"/>
                  </a:cubicBezTo>
                  <a:cubicBezTo>
                    <a:pt x="389867" y="595360"/>
                    <a:pt x="320140" y="648319"/>
                    <a:pt x="270948" y="716988"/>
                  </a:cubicBezTo>
                  <a:cubicBezTo>
                    <a:pt x="261865" y="697951"/>
                    <a:pt x="253273" y="678657"/>
                    <a:pt x="245182" y="659125"/>
                  </a:cubicBezTo>
                  <a:cubicBezTo>
                    <a:pt x="194501" y="536769"/>
                    <a:pt x="164363" y="407074"/>
                    <a:pt x="155808" y="275266"/>
                  </a:cubicBezTo>
                  <a:lnTo>
                    <a:pt x="0" y="275266"/>
                  </a:lnTo>
                  <a:lnTo>
                    <a:pt x="256498" y="0"/>
                  </a:lnTo>
                  <a:close/>
                  <a:moveTo>
                    <a:pt x="849792" y="1291069"/>
                  </a:moveTo>
                  <a:cubicBezTo>
                    <a:pt x="865896" y="1298590"/>
                    <a:pt x="882181" y="1305762"/>
                    <a:pt x="898634" y="1312577"/>
                  </a:cubicBezTo>
                  <a:cubicBezTo>
                    <a:pt x="1011142" y="1359179"/>
                    <a:pt x="1161135" y="1388412"/>
                    <a:pt x="1281989" y="1399466"/>
                  </a:cubicBezTo>
                  <a:lnTo>
                    <a:pt x="1169884" y="1295005"/>
                  </a:lnTo>
                  <a:lnTo>
                    <a:pt x="1317338" y="1157604"/>
                  </a:lnTo>
                  <a:cubicBezTo>
                    <a:pt x="1218525" y="1149926"/>
                    <a:pt x="1091384" y="1127035"/>
                    <a:pt x="998038" y="1089622"/>
                  </a:cubicBezTo>
                  <a:cubicBezTo>
                    <a:pt x="970430" y="1171195"/>
                    <a:pt x="918024" y="1241336"/>
                    <a:pt x="849792" y="1291069"/>
                  </a:cubicBezTo>
                  <a:close/>
                </a:path>
              </a:pathLst>
            </a:custGeom>
            <a:noFill/>
            <a:ln w="9386">
              <a:solidFill>
                <a:srgbClr val="FFE60A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401550" y="3342115"/>
            <a:ext cx="1426383" cy="1317299"/>
            <a:chOff x="4346781" y="3229505"/>
            <a:chExt cx="1426383" cy="1317299"/>
          </a:xfrm>
        </p:grpSpPr>
        <p:sp>
          <p:nvSpPr>
            <p:cNvPr id="8" name="Rounded Rectangle 7"/>
            <p:cNvSpPr/>
            <p:nvPr/>
          </p:nvSpPr>
          <p:spPr>
            <a:xfrm>
              <a:off x="4947364" y="3539578"/>
              <a:ext cx="825800" cy="825800"/>
            </a:xfrm>
            <a:custGeom>
              <a:avLst/>
              <a:gdLst/>
              <a:ahLst/>
              <a:cxnLst/>
              <a:rect l="0" t="0" r="0" b="0"/>
              <a:pathLst>
                <a:path w="825800" h="825800">
                  <a:moveTo>
                    <a:pt x="0" y="412900"/>
                  </a:moveTo>
                  <a:cubicBezTo>
                    <a:pt x="0" y="640938"/>
                    <a:pt x="184861" y="825800"/>
                    <a:pt x="412900" y="825800"/>
                  </a:cubicBezTo>
                  <a:cubicBezTo>
                    <a:pt x="640938" y="825800"/>
                    <a:pt x="825800" y="640938"/>
                    <a:pt x="825800" y="412900"/>
                  </a:cubicBezTo>
                  <a:cubicBezTo>
                    <a:pt x="825800" y="184861"/>
                    <a:pt x="640938" y="0"/>
                    <a:pt x="412900" y="0"/>
                  </a:cubicBezTo>
                  <a:cubicBezTo>
                    <a:pt x="184861" y="0"/>
                    <a:pt x="0" y="184861"/>
                    <a:pt x="0" y="412900"/>
                  </a:cubicBezTo>
                </a:path>
              </a:pathLst>
            </a:custGeom>
            <a:noFill/>
            <a:ln w="9386">
              <a:solidFill>
                <a:srgbClr val="F99539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4346781" y="3229505"/>
              <a:ext cx="1392503" cy="1317299"/>
            </a:xfrm>
            <a:custGeom>
              <a:avLst/>
              <a:gdLst/>
              <a:ahLst/>
              <a:cxnLst/>
              <a:rect l="0" t="0" r="0" b="0"/>
              <a:pathLst>
                <a:path w="1392503" h="1317299">
                  <a:moveTo>
                    <a:pt x="1295005" y="153671"/>
                  </a:moveTo>
                  <a:lnTo>
                    <a:pt x="1392503" y="49038"/>
                  </a:lnTo>
                  <a:cubicBezTo>
                    <a:pt x="1380943" y="167313"/>
                    <a:pt x="1351962" y="314732"/>
                    <a:pt x="1306321" y="424920"/>
                  </a:cubicBezTo>
                  <a:cubicBezTo>
                    <a:pt x="1305641" y="426561"/>
                    <a:pt x="1304958" y="428200"/>
                    <a:pt x="1304271" y="429837"/>
                  </a:cubicBezTo>
                  <a:cubicBezTo>
                    <a:pt x="1246124" y="372153"/>
                    <a:pt x="1170908" y="331650"/>
                    <a:pt x="1086869" y="316575"/>
                  </a:cubicBezTo>
                  <a:cubicBezTo>
                    <a:pt x="1122976" y="222287"/>
                    <a:pt x="1144846" y="97827"/>
                    <a:pt x="1151811" y="0"/>
                  </a:cubicBezTo>
                  <a:lnTo>
                    <a:pt x="1295005" y="153671"/>
                  </a:lnTo>
                  <a:close/>
                  <a:moveTo>
                    <a:pt x="614139" y="828307"/>
                  </a:moveTo>
                  <a:cubicBezTo>
                    <a:pt x="596209" y="837078"/>
                    <a:pt x="577988" y="845300"/>
                    <a:pt x="559500" y="852958"/>
                  </a:cubicBezTo>
                  <a:cubicBezTo>
                    <a:pt x="468701" y="890568"/>
                    <a:pt x="372839" y="914000"/>
                    <a:pt x="275266" y="922586"/>
                  </a:cubicBezTo>
                  <a:lnTo>
                    <a:pt x="275266" y="804302"/>
                  </a:lnTo>
                  <a:lnTo>
                    <a:pt x="0" y="1060800"/>
                  </a:lnTo>
                  <a:lnTo>
                    <a:pt x="275266" y="1317299"/>
                  </a:lnTo>
                  <a:lnTo>
                    <a:pt x="275266" y="1167324"/>
                  </a:lnTo>
                  <a:cubicBezTo>
                    <a:pt x="404921" y="1158233"/>
                    <a:pt x="532449" y="1128252"/>
                    <a:pt x="652869" y="1078372"/>
                  </a:cubicBezTo>
                  <a:cubicBezTo>
                    <a:pt x="683941" y="1065502"/>
                    <a:pt x="714411" y="1051360"/>
                    <a:pt x="744206" y="1035995"/>
                  </a:cubicBezTo>
                  <a:cubicBezTo>
                    <a:pt x="681844" y="982300"/>
                    <a:pt x="635705" y="910286"/>
                    <a:pt x="614139" y="828307"/>
                  </a:cubicBezTo>
                  <a:close/>
                </a:path>
              </a:pathLst>
            </a:custGeom>
            <a:noFill/>
            <a:ln w="9386">
              <a:solidFill>
                <a:srgbClr val="F99539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629077" y="2075662"/>
            <a:ext cx="1323981" cy="1420126"/>
            <a:chOff x="4574308" y="1963052"/>
            <a:chExt cx="1323981" cy="1420126"/>
          </a:xfrm>
        </p:grpSpPr>
        <p:sp>
          <p:nvSpPr>
            <p:cNvPr id="11" name="Rounded Rectangle 10"/>
            <p:cNvSpPr/>
            <p:nvPr/>
          </p:nvSpPr>
          <p:spPr>
            <a:xfrm>
              <a:off x="4947363" y="1963052"/>
              <a:ext cx="825800" cy="825800"/>
            </a:xfrm>
            <a:custGeom>
              <a:avLst/>
              <a:gdLst/>
              <a:ahLst/>
              <a:cxnLst/>
              <a:rect l="0" t="0" r="0" b="0"/>
              <a:pathLst>
                <a:path w="825800" h="825800">
                  <a:moveTo>
                    <a:pt x="0" y="412900"/>
                  </a:moveTo>
                  <a:cubicBezTo>
                    <a:pt x="0" y="640938"/>
                    <a:pt x="184861" y="825800"/>
                    <a:pt x="412900" y="825800"/>
                  </a:cubicBezTo>
                  <a:cubicBezTo>
                    <a:pt x="640938" y="825800"/>
                    <a:pt x="825800" y="640938"/>
                    <a:pt x="825800" y="412900"/>
                  </a:cubicBezTo>
                  <a:cubicBezTo>
                    <a:pt x="825800" y="184861"/>
                    <a:pt x="640938" y="0"/>
                    <a:pt x="412900" y="0"/>
                  </a:cubicBezTo>
                  <a:cubicBezTo>
                    <a:pt x="184861" y="0"/>
                    <a:pt x="0" y="184861"/>
                    <a:pt x="0" y="412900"/>
                  </a:cubicBezTo>
                </a:path>
              </a:pathLst>
            </a:custGeom>
            <a:noFill/>
            <a:ln w="9386">
              <a:solidFill>
                <a:srgbClr val="FD6A65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574308" y="1992191"/>
              <a:ext cx="1323981" cy="1390987"/>
            </a:xfrm>
            <a:custGeom>
              <a:avLst/>
              <a:gdLst/>
              <a:ahLst/>
              <a:cxnLst/>
              <a:rect l="0" t="0" r="0" b="0"/>
              <a:pathLst>
                <a:path w="1323981" h="1390987">
                  <a:moveTo>
                    <a:pt x="1059180" y="693342"/>
                  </a:moveTo>
                  <a:cubicBezTo>
                    <a:pt x="998321" y="747095"/>
                    <a:pt x="921490" y="783181"/>
                    <a:pt x="836715" y="793572"/>
                  </a:cubicBezTo>
                  <a:cubicBezTo>
                    <a:pt x="842536" y="806078"/>
                    <a:pt x="848094" y="818719"/>
                    <a:pt x="853383" y="831487"/>
                  </a:cubicBezTo>
                  <a:cubicBezTo>
                    <a:pt x="890993" y="922285"/>
                    <a:pt x="914425" y="1018148"/>
                    <a:pt x="923011" y="1115720"/>
                  </a:cubicBezTo>
                  <a:lnTo>
                    <a:pt x="810983" y="1115720"/>
                  </a:lnTo>
                  <a:lnTo>
                    <a:pt x="1067482" y="1390987"/>
                  </a:lnTo>
                  <a:lnTo>
                    <a:pt x="1323981" y="1115720"/>
                  </a:lnTo>
                  <a:lnTo>
                    <a:pt x="1167750" y="1115720"/>
                  </a:lnTo>
                  <a:cubicBezTo>
                    <a:pt x="1158658" y="986065"/>
                    <a:pt x="1128678" y="858538"/>
                    <a:pt x="1078798" y="738117"/>
                  </a:cubicBezTo>
                  <a:cubicBezTo>
                    <a:pt x="1072556" y="723048"/>
                    <a:pt x="1066015" y="708120"/>
                    <a:pt x="1059180" y="693342"/>
                  </a:cubicBezTo>
                  <a:close/>
                  <a:moveTo>
                    <a:pt x="478473" y="108184"/>
                  </a:moveTo>
                  <a:cubicBezTo>
                    <a:pt x="460973" y="99929"/>
                    <a:pt x="443260" y="92086"/>
                    <a:pt x="425346" y="84666"/>
                  </a:cubicBezTo>
                  <a:cubicBezTo>
                    <a:pt x="319694" y="40904"/>
                    <a:pt x="177291" y="12458"/>
                    <a:pt x="64061" y="0"/>
                  </a:cubicBezTo>
                  <a:lnTo>
                    <a:pt x="160352" y="89725"/>
                  </a:lnTo>
                  <a:lnTo>
                    <a:pt x="0" y="239145"/>
                  </a:lnTo>
                  <a:cubicBezTo>
                    <a:pt x="103247" y="246450"/>
                    <a:pt x="236076" y="270357"/>
                    <a:pt x="331976" y="310080"/>
                  </a:cubicBezTo>
                  <a:cubicBezTo>
                    <a:pt x="347013" y="316308"/>
                    <a:pt x="361873" y="322909"/>
                    <a:pt x="376543" y="329876"/>
                  </a:cubicBezTo>
                  <a:cubicBezTo>
                    <a:pt x="387573" y="245245"/>
                    <a:pt x="424230" y="168667"/>
                    <a:pt x="478473" y="108184"/>
                  </a:cubicBezTo>
                  <a:close/>
                </a:path>
              </a:pathLst>
            </a:custGeom>
            <a:noFill/>
            <a:ln w="9386">
              <a:solidFill>
                <a:srgbClr val="FD6A65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575503" y="484085"/>
            <a:ext cx="4102541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3100" b="1">
                <a:solidFill>
                  <a:srgbClr val="FFFFFF"/>
                </a:solidFill>
                <a:latin typeface="Roboto"/>
              </a:rPr>
              <a:t>6B81 Bulimia Nerviosa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9106" y="1112735"/>
            <a:ext cx="1615325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500" b="0">
                <a:solidFill>
                  <a:srgbClr val="FFFFFF"/>
                </a:solidFill>
                <a:latin typeface="Roboto"/>
              </a:rPr>
              <a:t>mín. 1 vez/semana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91675" y="2238292"/>
            <a:ext cx="764733" cy="1501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900" b="0">
                <a:solidFill>
                  <a:srgbClr val="44E095"/>
                </a:solidFill>
                <a:latin typeface="Roboto"/>
              </a:rPr>
              <a:t>Preocupación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658642" y="2309623"/>
            <a:ext cx="359723" cy="357878"/>
          </a:xfrm>
          <a:custGeom>
            <a:avLst/>
            <a:gdLst/>
            <a:ahLst/>
            <a:cxnLst/>
            <a:rect l="0" t="0" r="0" b="0"/>
            <a:pathLst>
              <a:path w="359723" h="357878">
                <a:moveTo>
                  <a:pt x="166692" y="131236"/>
                </a:moveTo>
                <a:cubicBezTo>
                  <a:pt x="164721" y="128327"/>
                  <a:pt x="164721" y="124511"/>
                  <a:pt x="166692" y="121602"/>
                </a:cubicBezTo>
                <a:cubicBezTo>
                  <a:pt x="184095" y="93614"/>
                  <a:pt x="214010" y="75825"/>
                  <a:pt x="246911" y="73899"/>
                </a:cubicBezTo>
                <a:cubicBezTo>
                  <a:pt x="279812" y="75825"/>
                  <a:pt x="309726" y="93614"/>
                  <a:pt x="327129" y="121602"/>
                </a:cubicBezTo>
                <a:cubicBezTo>
                  <a:pt x="329083" y="124516"/>
                  <a:pt x="329083" y="128322"/>
                  <a:pt x="327129" y="131236"/>
                </a:cubicBezTo>
                <a:cubicBezTo>
                  <a:pt x="309726" y="159224"/>
                  <a:pt x="279812" y="177013"/>
                  <a:pt x="246911" y="178939"/>
                </a:cubicBezTo>
                <a:cubicBezTo>
                  <a:pt x="214010" y="177013"/>
                  <a:pt x="184095" y="159224"/>
                  <a:pt x="166692" y="131236"/>
                </a:cubicBezTo>
                <a:close/>
                <a:moveTo>
                  <a:pt x="208373" y="169429"/>
                </a:moveTo>
                <a:lnTo>
                  <a:pt x="285448" y="83408"/>
                </a:lnTo>
                <a:moveTo>
                  <a:pt x="200194" y="264522"/>
                </a:moveTo>
                <a:lnTo>
                  <a:pt x="336357" y="264522"/>
                </a:lnTo>
                <a:cubicBezTo>
                  <a:pt x="342551" y="264530"/>
                  <a:pt x="348495" y="262075"/>
                  <a:pt x="352877" y="257698"/>
                </a:cubicBezTo>
                <a:cubicBezTo>
                  <a:pt x="357260" y="253321"/>
                  <a:pt x="359723" y="247381"/>
                  <a:pt x="359723" y="241186"/>
                </a:cubicBezTo>
                <a:lnTo>
                  <a:pt x="359723" y="23335"/>
                </a:lnTo>
                <a:cubicBezTo>
                  <a:pt x="359723" y="10447"/>
                  <a:pt x="349276" y="0"/>
                  <a:pt x="336388" y="0"/>
                </a:cubicBezTo>
                <a:lnTo>
                  <a:pt x="157433" y="0"/>
                </a:lnTo>
                <a:moveTo>
                  <a:pt x="31123" y="54459"/>
                </a:moveTo>
                <a:cubicBezTo>
                  <a:pt x="31123" y="84535"/>
                  <a:pt x="55506" y="108918"/>
                  <a:pt x="85582" y="108918"/>
                </a:cubicBezTo>
                <a:cubicBezTo>
                  <a:pt x="115659" y="108918"/>
                  <a:pt x="140042" y="84535"/>
                  <a:pt x="140042" y="54459"/>
                </a:cubicBezTo>
                <a:cubicBezTo>
                  <a:pt x="140042" y="24382"/>
                  <a:pt x="115659" y="0"/>
                  <a:pt x="85582" y="0"/>
                </a:cubicBezTo>
                <a:cubicBezTo>
                  <a:pt x="55506" y="0"/>
                  <a:pt x="31123" y="24382"/>
                  <a:pt x="31123" y="54459"/>
                </a:cubicBezTo>
                <a:moveTo>
                  <a:pt x="139306" y="63420"/>
                </a:moveTo>
                <a:cubicBezTo>
                  <a:pt x="118643" y="63163"/>
                  <a:pt x="99083" y="54057"/>
                  <a:pt x="85582" y="38412"/>
                </a:cubicBezTo>
                <a:cubicBezTo>
                  <a:pt x="72085" y="54063"/>
                  <a:pt x="52524" y="63174"/>
                  <a:pt x="31859" y="63436"/>
                </a:cubicBezTo>
                <a:moveTo>
                  <a:pt x="51377" y="143154"/>
                </a:moveTo>
                <a:lnTo>
                  <a:pt x="85582" y="197707"/>
                </a:lnTo>
                <a:lnTo>
                  <a:pt x="120085" y="143373"/>
                </a:lnTo>
                <a:moveTo>
                  <a:pt x="85582" y="132253"/>
                </a:moveTo>
                <a:cubicBezTo>
                  <a:pt x="112933" y="132248"/>
                  <a:pt x="136714" y="151009"/>
                  <a:pt x="143076" y="177609"/>
                </a:cubicBezTo>
                <a:lnTo>
                  <a:pt x="171228" y="280021"/>
                </a:lnTo>
                <a:lnTo>
                  <a:pt x="125121" y="280021"/>
                </a:lnTo>
                <a:lnTo>
                  <a:pt x="108761" y="357878"/>
                </a:lnTo>
                <a:lnTo>
                  <a:pt x="62075" y="357878"/>
                </a:lnTo>
                <a:lnTo>
                  <a:pt x="45669" y="280084"/>
                </a:lnTo>
                <a:lnTo>
                  <a:pt x="0" y="280084"/>
                </a:lnTo>
                <a:lnTo>
                  <a:pt x="28152" y="177672"/>
                </a:lnTo>
                <a:cubicBezTo>
                  <a:pt x="34483" y="151069"/>
                  <a:pt x="58237" y="132284"/>
                  <a:pt x="85582" y="132253"/>
                </a:cubicBezTo>
                <a:close/>
              </a:path>
            </a:pathLst>
          </a:custGeom>
          <a:noFill/>
          <a:ln w="9386">
            <a:solidFill>
              <a:srgbClr val="44E09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5227351" y="2300881"/>
            <a:ext cx="349312" cy="363633"/>
          </a:xfrm>
          <a:custGeom>
            <a:avLst/>
            <a:gdLst/>
            <a:ahLst/>
            <a:cxnLst/>
            <a:rect l="0" t="0" r="0" b="0"/>
            <a:pathLst>
              <a:path w="349312" h="363633">
                <a:moveTo>
                  <a:pt x="73123" y="363633"/>
                </a:moveTo>
                <a:lnTo>
                  <a:pt x="73123" y="265648"/>
                </a:lnTo>
                <a:cubicBezTo>
                  <a:pt x="51512" y="245627"/>
                  <a:pt x="36440" y="219555"/>
                  <a:pt x="29876" y="190836"/>
                </a:cubicBezTo>
                <a:cubicBezTo>
                  <a:pt x="23312" y="162118"/>
                  <a:pt x="25560" y="132086"/>
                  <a:pt x="36328" y="104665"/>
                </a:cubicBezTo>
                <a:cubicBezTo>
                  <a:pt x="47095" y="77243"/>
                  <a:pt x="65881" y="53706"/>
                  <a:pt x="90233" y="37127"/>
                </a:cubicBezTo>
                <a:cubicBezTo>
                  <a:pt x="114584" y="20548"/>
                  <a:pt x="143369" y="11697"/>
                  <a:pt x="172830" y="11730"/>
                </a:cubicBezTo>
                <a:cubicBezTo>
                  <a:pt x="284485" y="11730"/>
                  <a:pt x="308586" y="103663"/>
                  <a:pt x="348390" y="206919"/>
                </a:cubicBezTo>
                <a:cubicBezTo>
                  <a:pt x="349072" y="208697"/>
                  <a:pt x="349312" y="210613"/>
                  <a:pt x="349088" y="212504"/>
                </a:cubicBezTo>
                <a:cubicBezTo>
                  <a:pt x="348864" y="214395"/>
                  <a:pt x="348186" y="216203"/>
                  <a:pt x="347108" y="217773"/>
                </a:cubicBezTo>
                <a:cubicBezTo>
                  <a:pt x="346030" y="219342"/>
                  <a:pt x="344588" y="220626"/>
                  <a:pt x="342904" y="221514"/>
                </a:cubicBezTo>
                <a:cubicBezTo>
                  <a:pt x="341219" y="222403"/>
                  <a:pt x="339346" y="222869"/>
                  <a:pt x="337442" y="222872"/>
                </a:cubicBezTo>
                <a:lnTo>
                  <a:pt x="307726" y="222872"/>
                </a:lnTo>
                <a:lnTo>
                  <a:pt x="307726" y="269792"/>
                </a:lnTo>
                <a:cubicBezTo>
                  <a:pt x="307726" y="282237"/>
                  <a:pt x="302782" y="294171"/>
                  <a:pt x="293983" y="302970"/>
                </a:cubicBezTo>
                <a:cubicBezTo>
                  <a:pt x="285184" y="311769"/>
                  <a:pt x="273249" y="316713"/>
                  <a:pt x="260805" y="316713"/>
                </a:cubicBezTo>
                <a:lnTo>
                  <a:pt x="237345" y="316713"/>
                </a:lnTo>
                <a:lnTo>
                  <a:pt x="237345" y="363633"/>
                </a:lnTo>
                <a:moveTo>
                  <a:pt x="0" y="0"/>
                </a:moveTo>
                <a:moveTo>
                  <a:pt x="247524" y="79333"/>
                </a:moveTo>
                <a:lnTo>
                  <a:pt x="247524" y="118532"/>
                </a:lnTo>
                <a:cubicBezTo>
                  <a:pt x="247524" y="134603"/>
                  <a:pt x="232104" y="147632"/>
                  <a:pt x="213084" y="147632"/>
                </a:cubicBezTo>
                <a:cubicBezTo>
                  <a:pt x="194064" y="147632"/>
                  <a:pt x="178645" y="134603"/>
                  <a:pt x="178645" y="118532"/>
                </a:cubicBezTo>
                <a:lnTo>
                  <a:pt x="178646" y="79333"/>
                </a:lnTo>
                <a:moveTo>
                  <a:pt x="0" y="0"/>
                </a:moveTo>
                <a:moveTo>
                  <a:pt x="134652" y="195746"/>
                </a:moveTo>
                <a:lnTo>
                  <a:pt x="78712" y="195746"/>
                </a:lnTo>
                <a:cubicBezTo>
                  <a:pt x="78712" y="164908"/>
                  <a:pt x="83739" y="96062"/>
                  <a:pt x="134652" y="79333"/>
                </a:cubicBezTo>
                <a:lnTo>
                  <a:pt x="134652" y="245558"/>
                </a:lnTo>
                <a:moveTo>
                  <a:pt x="0" y="0"/>
                </a:moveTo>
                <a:moveTo>
                  <a:pt x="213081" y="239267"/>
                </a:moveTo>
                <a:lnTo>
                  <a:pt x="213081" y="79333"/>
                </a:lnTo>
              </a:path>
            </a:pathLst>
          </a:custGeom>
          <a:noFill/>
          <a:ln w="9386">
            <a:solidFill>
              <a:srgbClr val="FD6A65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97128" y="2238292"/>
            <a:ext cx="434225" cy="1501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0">
                <a:solidFill>
                  <a:srgbClr val="FD6A65"/>
                </a:solidFill>
                <a:latin typeface="Roboto"/>
              </a:rPr>
              <a:t>Atracón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2174721" y="2463510"/>
            <a:ext cx="1081687" cy="225236"/>
            <a:chOff x="2119952" y="2350900"/>
            <a:chExt cx="1081687" cy="225236"/>
          </a:xfrm>
        </p:grpSpPr>
        <p:sp>
          <p:nvSpPr>
            <p:cNvPr id="20" name="TextBox 19"/>
            <p:cNvSpPr txBox="1"/>
            <p:nvPr/>
          </p:nvSpPr>
          <p:spPr>
            <a:xfrm>
              <a:off x="2119952" y="2350900"/>
              <a:ext cx="1081687" cy="1125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600" b="0">
                  <a:solidFill>
                    <a:srgbClr val="FFFFFF"/>
                  </a:solidFill>
                  <a:latin typeface="Roboto"/>
                </a:rPr>
                <a:t>Foco excesivo en la figura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19952" y="2463485"/>
              <a:ext cx="1081687" cy="1126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600" b="0">
                  <a:solidFill>
                    <a:srgbClr val="FFFFFF"/>
                  </a:solidFill>
                  <a:latin typeface="Roboto"/>
                </a:rPr>
                <a:t>y el peso corporal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997128" y="2463510"/>
            <a:ext cx="899760" cy="225236"/>
            <a:chOff x="5942359" y="2350900"/>
            <a:chExt cx="899760" cy="225236"/>
          </a:xfrm>
        </p:grpSpPr>
        <p:sp>
          <p:nvSpPr>
            <p:cNvPr id="23" name="TextBox 22"/>
            <p:cNvSpPr txBox="1"/>
            <p:nvPr/>
          </p:nvSpPr>
          <p:spPr>
            <a:xfrm>
              <a:off x="5942359" y="2350900"/>
              <a:ext cx="899760" cy="1125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Ingesta excesiva con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42359" y="2463485"/>
              <a:ext cx="899760" cy="1126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pérdida de control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421656" y="3889917"/>
            <a:ext cx="834751" cy="1501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900" b="0">
                <a:solidFill>
                  <a:srgbClr val="FFE60A"/>
                </a:solidFill>
                <a:latin typeface="Roboto"/>
              </a:rPr>
              <a:t>Compensación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658642" y="3947710"/>
            <a:ext cx="359723" cy="237594"/>
          </a:xfrm>
          <a:custGeom>
            <a:avLst/>
            <a:gdLst/>
            <a:ahLst/>
            <a:cxnLst/>
            <a:rect l="0" t="0" r="0" b="0"/>
            <a:pathLst>
              <a:path w="359723" h="237594">
                <a:moveTo>
                  <a:pt x="78200" y="39100"/>
                </a:moveTo>
                <a:cubicBezTo>
                  <a:pt x="78200" y="60694"/>
                  <a:pt x="95706" y="78200"/>
                  <a:pt x="117301" y="78200"/>
                </a:cubicBezTo>
                <a:cubicBezTo>
                  <a:pt x="138895" y="78200"/>
                  <a:pt x="156401" y="60694"/>
                  <a:pt x="156401" y="39100"/>
                </a:cubicBezTo>
                <a:cubicBezTo>
                  <a:pt x="156401" y="17505"/>
                  <a:pt x="138895" y="0"/>
                  <a:pt x="117301" y="0"/>
                </a:cubicBezTo>
                <a:cubicBezTo>
                  <a:pt x="95706" y="0"/>
                  <a:pt x="78200" y="17505"/>
                  <a:pt x="78200" y="39100"/>
                </a:cubicBezTo>
                <a:close/>
                <a:moveTo>
                  <a:pt x="127123" y="230238"/>
                </a:moveTo>
                <a:cubicBezTo>
                  <a:pt x="116573" y="222708"/>
                  <a:pt x="114128" y="208049"/>
                  <a:pt x="121664" y="197504"/>
                </a:cubicBezTo>
                <a:lnTo>
                  <a:pt x="157433" y="147455"/>
                </a:lnTo>
                <a:lnTo>
                  <a:pt x="164440" y="98376"/>
                </a:lnTo>
                <a:cubicBezTo>
                  <a:pt x="166077" y="86799"/>
                  <a:pt x="175989" y="78194"/>
                  <a:pt x="187681" y="78200"/>
                </a:cubicBezTo>
                <a:lnTo>
                  <a:pt x="250649" y="78200"/>
                </a:lnTo>
                <a:cubicBezTo>
                  <a:pt x="267185" y="78200"/>
                  <a:pt x="282835" y="85675"/>
                  <a:pt x="293227" y="98537"/>
                </a:cubicBezTo>
                <a:cubicBezTo>
                  <a:pt x="303620" y="111399"/>
                  <a:pt x="307642" y="128269"/>
                  <a:pt x="304169" y="144436"/>
                </a:cubicBezTo>
                <a:lnTo>
                  <a:pt x="294879" y="187760"/>
                </a:lnTo>
                <a:lnTo>
                  <a:pt x="336263" y="187760"/>
                </a:lnTo>
                <a:cubicBezTo>
                  <a:pt x="349220" y="187760"/>
                  <a:pt x="359723" y="198263"/>
                  <a:pt x="359723" y="211220"/>
                </a:cubicBezTo>
                <a:cubicBezTo>
                  <a:pt x="359723" y="224177"/>
                  <a:pt x="349220" y="234680"/>
                  <a:pt x="336263" y="234680"/>
                </a:cubicBezTo>
                <a:lnTo>
                  <a:pt x="265882" y="234680"/>
                </a:lnTo>
                <a:cubicBezTo>
                  <a:pt x="258794" y="234682"/>
                  <a:pt x="252085" y="231480"/>
                  <a:pt x="247630" y="225967"/>
                </a:cubicBezTo>
                <a:cubicBezTo>
                  <a:pt x="243174" y="220455"/>
                  <a:pt x="241450" y="213223"/>
                  <a:pt x="242938" y="206293"/>
                </a:cubicBezTo>
                <a:lnTo>
                  <a:pt x="258281" y="134646"/>
                </a:lnTo>
                <a:cubicBezTo>
                  <a:pt x="258777" y="132336"/>
                  <a:pt x="258203" y="129925"/>
                  <a:pt x="256717" y="128088"/>
                </a:cubicBezTo>
                <a:cubicBezTo>
                  <a:pt x="255232" y="126250"/>
                  <a:pt x="252996" y="125183"/>
                  <a:pt x="250633" y="125183"/>
                </a:cubicBezTo>
                <a:lnTo>
                  <a:pt x="214786" y="125183"/>
                </a:lnTo>
                <a:cubicBezTo>
                  <a:pt x="210866" y="125144"/>
                  <a:pt x="207522" y="128013"/>
                  <a:pt x="206966" y="131893"/>
                </a:cubicBezTo>
                <a:lnTo>
                  <a:pt x="202993" y="159764"/>
                </a:lnTo>
                <a:cubicBezTo>
                  <a:pt x="202459" y="163487"/>
                  <a:pt x="201038" y="167027"/>
                  <a:pt x="198849" y="170086"/>
                </a:cubicBezTo>
                <a:lnTo>
                  <a:pt x="159748" y="224827"/>
                </a:lnTo>
                <a:cubicBezTo>
                  <a:pt x="152147" y="235192"/>
                  <a:pt x="137663" y="237594"/>
                  <a:pt x="127123" y="230238"/>
                </a:cubicBezTo>
                <a:close/>
                <a:moveTo>
                  <a:pt x="76636" y="194375"/>
                </a:moveTo>
                <a:cubicBezTo>
                  <a:pt x="81955" y="191407"/>
                  <a:pt x="85466" y="186005"/>
                  <a:pt x="86020" y="179940"/>
                </a:cubicBezTo>
                <a:cubicBezTo>
                  <a:pt x="86020" y="166990"/>
                  <a:pt x="66767" y="156479"/>
                  <a:pt x="43010" y="156479"/>
                </a:cubicBezTo>
                <a:cubicBezTo>
                  <a:pt x="19253" y="156479"/>
                  <a:pt x="0" y="166911"/>
                  <a:pt x="0" y="179940"/>
                </a:cubicBezTo>
                <a:cubicBezTo>
                  <a:pt x="0" y="189668"/>
                  <a:pt x="10838" y="198004"/>
                  <a:pt x="26306" y="201554"/>
                </a:cubicBezTo>
                <a:cubicBezTo>
                  <a:pt x="24487" y="204453"/>
                  <a:pt x="23503" y="207798"/>
                  <a:pt x="23460" y="211220"/>
                </a:cubicBezTo>
                <a:cubicBezTo>
                  <a:pt x="23460" y="224170"/>
                  <a:pt x="37536" y="234680"/>
                  <a:pt x="54740" y="234680"/>
                </a:cubicBezTo>
                <a:cubicBezTo>
                  <a:pt x="71944" y="234680"/>
                  <a:pt x="86020" y="224170"/>
                  <a:pt x="86020" y="211220"/>
                </a:cubicBezTo>
                <a:cubicBezTo>
                  <a:pt x="85804" y="204417"/>
                  <a:pt x="82307" y="198140"/>
                  <a:pt x="76636" y="194375"/>
                </a:cubicBezTo>
                <a:close/>
                <a:moveTo>
                  <a:pt x="41368" y="125199"/>
                </a:moveTo>
                <a:cubicBezTo>
                  <a:pt x="44914" y="113305"/>
                  <a:pt x="52384" y="102963"/>
                  <a:pt x="62560" y="95858"/>
                </a:cubicBezTo>
                <a:moveTo>
                  <a:pt x="98720" y="133019"/>
                </a:moveTo>
                <a:cubicBezTo>
                  <a:pt x="99084" y="127720"/>
                  <a:pt x="100206" y="122500"/>
                  <a:pt x="102052" y="117520"/>
                </a:cubicBezTo>
              </a:path>
            </a:pathLst>
          </a:custGeom>
          <a:noFill/>
          <a:ln w="9386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5250663" y="3889105"/>
            <a:ext cx="325999" cy="351936"/>
          </a:xfrm>
          <a:custGeom>
            <a:avLst/>
            <a:gdLst/>
            <a:ahLst/>
            <a:cxnLst/>
            <a:rect l="0" t="0" r="0" b="0"/>
            <a:pathLst>
              <a:path w="325999" h="351936">
                <a:moveTo>
                  <a:pt x="49810" y="351936"/>
                </a:moveTo>
                <a:lnTo>
                  <a:pt x="49810" y="253951"/>
                </a:lnTo>
                <a:cubicBezTo>
                  <a:pt x="28199" y="233930"/>
                  <a:pt x="13128" y="207858"/>
                  <a:pt x="6564" y="179139"/>
                </a:cubicBezTo>
                <a:cubicBezTo>
                  <a:pt x="0" y="150421"/>
                  <a:pt x="2248" y="120389"/>
                  <a:pt x="13016" y="92968"/>
                </a:cubicBezTo>
                <a:cubicBezTo>
                  <a:pt x="23783" y="65546"/>
                  <a:pt x="42569" y="42009"/>
                  <a:pt x="66920" y="25430"/>
                </a:cubicBezTo>
                <a:cubicBezTo>
                  <a:pt x="91272" y="8851"/>
                  <a:pt x="120057" y="0"/>
                  <a:pt x="149517" y="33"/>
                </a:cubicBezTo>
                <a:cubicBezTo>
                  <a:pt x="261172" y="33"/>
                  <a:pt x="285274" y="91966"/>
                  <a:pt x="325078" y="195222"/>
                </a:cubicBezTo>
                <a:cubicBezTo>
                  <a:pt x="325760" y="197000"/>
                  <a:pt x="325999" y="198916"/>
                  <a:pt x="325775" y="200807"/>
                </a:cubicBezTo>
                <a:cubicBezTo>
                  <a:pt x="325552" y="202698"/>
                  <a:pt x="324873" y="204506"/>
                  <a:pt x="323795" y="206076"/>
                </a:cubicBezTo>
                <a:cubicBezTo>
                  <a:pt x="322718" y="207645"/>
                  <a:pt x="321276" y="208929"/>
                  <a:pt x="319591" y="209817"/>
                </a:cubicBezTo>
                <a:cubicBezTo>
                  <a:pt x="317907" y="210706"/>
                  <a:pt x="316033" y="211172"/>
                  <a:pt x="314130" y="211175"/>
                </a:cubicBezTo>
                <a:lnTo>
                  <a:pt x="284414" y="211175"/>
                </a:lnTo>
                <a:lnTo>
                  <a:pt x="284414" y="258095"/>
                </a:lnTo>
                <a:cubicBezTo>
                  <a:pt x="284414" y="270540"/>
                  <a:pt x="279470" y="282474"/>
                  <a:pt x="270670" y="291273"/>
                </a:cubicBezTo>
                <a:cubicBezTo>
                  <a:pt x="261871" y="300072"/>
                  <a:pt x="249936" y="305016"/>
                  <a:pt x="237493" y="305016"/>
                </a:cubicBezTo>
                <a:lnTo>
                  <a:pt x="214033" y="305016"/>
                </a:lnTo>
                <a:lnTo>
                  <a:pt x="214033" y="351936"/>
                </a:lnTo>
                <a:moveTo>
                  <a:pt x="149752" y="233234"/>
                </a:moveTo>
                <a:cubicBezTo>
                  <a:pt x="100941" y="233234"/>
                  <a:pt x="61371" y="193664"/>
                  <a:pt x="61371" y="144853"/>
                </a:cubicBezTo>
                <a:cubicBezTo>
                  <a:pt x="61371" y="96042"/>
                  <a:pt x="100941" y="56472"/>
                  <a:pt x="149752" y="56472"/>
                </a:cubicBezTo>
                <a:cubicBezTo>
                  <a:pt x="198565" y="56472"/>
                  <a:pt x="238133" y="96042"/>
                  <a:pt x="238133" y="144853"/>
                </a:cubicBezTo>
                <a:cubicBezTo>
                  <a:pt x="238133" y="193664"/>
                  <a:pt x="198565" y="233234"/>
                  <a:pt x="149752" y="233234"/>
                </a:cubicBezTo>
                <a:close/>
                <a:moveTo>
                  <a:pt x="119910" y="127756"/>
                </a:moveTo>
                <a:cubicBezTo>
                  <a:pt x="116661" y="127756"/>
                  <a:pt x="114027" y="125122"/>
                  <a:pt x="114027" y="121873"/>
                </a:cubicBezTo>
                <a:cubicBezTo>
                  <a:pt x="114027" y="118624"/>
                  <a:pt x="116661" y="115990"/>
                  <a:pt x="119910" y="115990"/>
                </a:cubicBezTo>
                <a:moveTo>
                  <a:pt x="119912" y="115990"/>
                </a:moveTo>
                <a:cubicBezTo>
                  <a:pt x="123162" y="115990"/>
                  <a:pt x="125796" y="118624"/>
                  <a:pt x="125796" y="121873"/>
                </a:cubicBezTo>
                <a:cubicBezTo>
                  <a:pt x="125796" y="125122"/>
                  <a:pt x="123162" y="127756"/>
                  <a:pt x="119912" y="127756"/>
                </a:cubicBezTo>
                <a:moveTo>
                  <a:pt x="179592" y="127756"/>
                </a:moveTo>
                <a:cubicBezTo>
                  <a:pt x="176343" y="127756"/>
                  <a:pt x="173709" y="125122"/>
                  <a:pt x="173709" y="121873"/>
                </a:cubicBezTo>
                <a:cubicBezTo>
                  <a:pt x="173709" y="118624"/>
                  <a:pt x="176343" y="115990"/>
                  <a:pt x="179592" y="115990"/>
                </a:cubicBezTo>
                <a:moveTo>
                  <a:pt x="179595" y="115990"/>
                </a:moveTo>
                <a:cubicBezTo>
                  <a:pt x="182843" y="115990"/>
                  <a:pt x="185477" y="118624"/>
                  <a:pt x="185477" y="121873"/>
                </a:cubicBezTo>
                <a:cubicBezTo>
                  <a:pt x="185477" y="125122"/>
                  <a:pt x="182843" y="127756"/>
                  <a:pt x="179595" y="127756"/>
                </a:cubicBezTo>
                <a:moveTo>
                  <a:pt x="176884" y="177699"/>
                </a:moveTo>
                <a:cubicBezTo>
                  <a:pt x="164321" y="165760"/>
                  <a:pt x="135823" y="165354"/>
                  <a:pt x="122627" y="177699"/>
                </a:cubicBezTo>
              </a:path>
            </a:pathLst>
          </a:custGeom>
          <a:noFill/>
          <a:ln w="9386">
            <a:solidFill>
              <a:srgbClr val="F99539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5997128" y="3889917"/>
            <a:ext cx="488632" cy="1501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0">
                <a:solidFill>
                  <a:srgbClr val="F99539"/>
                </a:solidFill>
                <a:latin typeface="Roboto"/>
              </a:rPr>
              <a:t>Malestar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343914" y="4115140"/>
            <a:ext cx="912495" cy="337869"/>
            <a:chOff x="2289145" y="4002530"/>
            <a:chExt cx="912495" cy="337869"/>
          </a:xfrm>
        </p:grpSpPr>
        <p:sp>
          <p:nvSpPr>
            <p:cNvPr id="30" name="TextBox 29"/>
            <p:cNvSpPr txBox="1"/>
            <p:nvPr/>
          </p:nvSpPr>
          <p:spPr>
            <a:xfrm>
              <a:off x="2289145" y="4002530"/>
              <a:ext cx="912495" cy="112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600" b="0">
                  <a:solidFill>
                    <a:srgbClr val="FFFFFF"/>
                  </a:solidFill>
                  <a:latin typeface="Roboto"/>
                </a:rPr>
                <a:t>Vómitos, ayuno o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289145" y="4115210"/>
              <a:ext cx="912495" cy="1125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600" b="0">
                  <a:solidFill>
                    <a:srgbClr val="FFFFFF"/>
                  </a:solidFill>
                  <a:latin typeface="Roboto"/>
                </a:rPr>
                <a:t>ejercicio para evitar el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289145" y="4227796"/>
              <a:ext cx="912495" cy="11260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600" b="0">
                  <a:solidFill>
                    <a:srgbClr val="FFFFFF"/>
                  </a:solidFill>
                  <a:latin typeface="Roboto"/>
                </a:rPr>
                <a:t>aumento de peso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997128" y="4115135"/>
            <a:ext cx="972150" cy="225236"/>
            <a:chOff x="5942359" y="4002525"/>
            <a:chExt cx="972150" cy="225236"/>
          </a:xfrm>
        </p:grpSpPr>
        <p:sp>
          <p:nvSpPr>
            <p:cNvPr id="34" name="TextBox 33"/>
            <p:cNvSpPr txBox="1"/>
            <p:nvPr/>
          </p:nvSpPr>
          <p:spPr>
            <a:xfrm>
              <a:off x="5942359" y="4002525"/>
              <a:ext cx="972150" cy="1125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Sentimientos de culpa,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942359" y="4115110"/>
              <a:ext cx="972150" cy="1126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600" b="0">
                  <a:solidFill>
                    <a:srgbClr val="FFFFFF"/>
                  </a:solidFill>
                  <a:latin typeface="Roboto"/>
                </a:rPr>
                <a:t>vergüenza o angustia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185736" y="0"/>
            <a:ext cx="6182077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215292" y="1933575"/>
            <a:ext cx="3742972" cy="1085850"/>
          </a:xfrm>
          <a:custGeom>
            <a:avLst/>
            <a:gdLst/>
            <a:ahLst/>
            <a:cxnLst/>
            <a:rect l="0" t="0" r="0" b="0"/>
            <a:pathLst>
              <a:path w="3742972" h="1085850">
                <a:moveTo>
                  <a:pt x="3742972" y="971550"/>
                </a:moveTo>
                <a:cubicBezTo>
                  <a:pt x="3742972" y="1034672"/>
                  <a:pt x="3691794" y="1085850"/>
                  <a:pt x="3628672" y="1085850"/>
                </a:cubicBezTo>
                <a:lnTo>
                  <a:pt x="114300" y="1085850"/>
                </a:lnTo>
                <a:cubicBezTo>
                  <a:pt x="51177" y="1085850"/>
                  <a:pt x="0" y="1034672"/>
                  <a:pt x="0" y="9715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3628672" y="0"/>
                </a:lnTo>
                <a:cubicBezTo>
                  <a:pt x="3691794" y="0"/>
                  <a:pt x="3742972" y="51177"/>
                  <a:pt x="3742972" y="114300"/>
                </a:cubicBezTo>
                <a:lnTo>
                  <a:pt x="3742972" y="971550"/>
                </a:lnTo>
              </a:path>
            </a:pathLst>
          </a:custGeom>
          <a:solidFill>
            <a:srgbClr val="27272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5215292" y="3248025"/>
            <a:ext cx="3742972" cy="1085850"/>
          </a:xfrm>
          <a:custGeom>
            <a:avLst/>
            <a:gdLst/>
            <a:ahLst/>
            <a:cxnLst/>
            <a:rect l="0" t="0" r="0" b="0"/>
            <a:pathLst>
              <a:path w="3742972" h="1085850">
                <a:moveTo>
                  <a:pt x="3742972" y="971550"/>
                </a:moveTo>
                <a:cubicBezTo>
                  <a:pt x="3742972" y="1034672"/>
                  <a:pt x="3691794" y="1085850"/>
                  <a:pt x="3628672" y="1085850"/>
                </a:cubicBezTo>
                <a:lnTo>
                  <a:pt x="114300" y="1085850"/>
                </a:lnTo>
                <a:cubicBezTo>
                  <a:pt x="51177" y="1085850"/>
                  <a:pt x="0" y="1034672"/>
                  <a:pt x="0" y="9715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3628672" y="0"/>
                </a:lnTo>
                <a:cubicBezTo>
                  <a:pt x="3691794" y="0"/>
                  <a:pt x="3742972" y="51177"/>
                  <a:pt x="3742972" y="114300"/>
                </a:cubicBezTo>
                <a:lnTo>
                  <a:pt x="3742972" y="971550"/>
                </a:lnTo>
              </a:path>
            </a:pathLst>
          </a:custGeom>
          <a:solidFill>
            <a:srgbClr val="27272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215292" y="809625"/>
            <a:ext cx="3742972" cy="895350"/>
          </a:xfrm>
          <a:custGeom>
            <a:avLst/>
            <a:gdLst/>
            <a:ahLst/>
            <a:cxnLst/>
            <a:rect l="0" t="0" r="0" b="0"/>
            <a:pathLst>
              <a:path w="3742972" h="895350">
                <a:moveTo>
                  <a:pt x="3742972" y="781050"/>
                </a:moveTo>
                <a:cubicBezTo>
                  <a:pt x="3742972" y="844172"/>
                  <a:pt x="3691794" y="895350"/>
                  <a:pt x="3628672" y="895350"/>
                </a:cubicBezTo>
                <a:lnTo>
                  <a:pt x="114300" y="895350"/>
                </a:lnTo>
                <a:cubicBezTo>
                  <a:pt x="51177" y="895350"/>
                  <a:pt x="0" y="844172"/>
                  <a:pt x="0" y="7810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3628672" y="0"/>
                </a:lnTo>
                <a:cubicBezTo>
                  <a:pt x="3691794" y="0"/>
                  <a:pt x="3742972" y="51177"/>
                  <a:pt x="3742972" y="114300"/>
                </a:cubicBezTo>
                <a:lnTo>
                  <a:pt x="3742972" y="781050"/>
                </a:lnTo>
              </a:path>
            </a:pathLst>
          </a:custGeom>
          <a:solidFill>
            <a:srgbClr val="27272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576261" y="371475"/>
            <a:ext cx="4093968" cy="800100"/>
            <a:chOff x="390525" y="371475"/>
            <a:chExt cx="4093968" cy="800100"/>
          </a:xfrm>
        </p:grpSpPr>
        <p:sp>
          <p:nvSpPr>
            <p:cNvPr id="6" name="TextBox 5"/>
            <p:cNvSpPr txBox="1"/>
            <p:nvPr/>
          </p:nvSpPr>
          <p:spPr>
            <a:xfrm>
              <a:off x="390525" y="371475"/>
              <a:ext cx="4093968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Bulimia Nerviosa: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0525" y="771525"/>
              <a:ext cx="4093968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FFFFFF"/>
                  </a:solidFill>
                  <a:latin typeface="Roboto"/>
                </a:rPr>
                <a:t>Aspectos Psicológicos</a:t>
              </a: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5215292" y="809624"/>
            <a:ext cx="3742968" cy="895350"/>
          </a:xfrm>
          <a:custGeom>
            <a:avLst/>
            <a:gdLst/>
            <a:ahLst/>
            <a:cxnLst/>
            <a:rect l="0" t="0" r="0" b="0"/>
            <a:pathLst>
              <a:path w="3742968" h="8953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3628668" y="0"/>
                </a:moveTo>
                <a:lnTo>
                  <a:pt x="114300" y="0"/>
                </a:lnTo>
                <a:moveTo>
                  <a:pt x="3742968" y="114300"/>
                </a:moveTo>
                <a:cubicBezTo>
                  <a:pt x="3742968" y="51174"/>
                  <a:pt x="3691794" y="0"/>
                  <a:pt x="3628668" y="0"/>
                </a:cubicBezTo>
                <a:moveTo>
                  <a:pt x="3742968" y="781050"/>
                </a:moveTo>
                <a:lnTo>
                  <a:pt x="3742968" y="114300"/>
                </a:lnTo>
                <a:moveTo>
                  <a:pt x="3628668" y="895350"/>
                </a:moveTo>
                <a:cubicBezTo>
                  <a:pt x="3691794" y="895350"/>
                  <a:pt x="3742968" y="844175"/>
                  <a:pt x="3742968" y="781050"/>
                </a:cubicBezTo>
                <a:moveTo>
                  <a:pt x="3628668" y="895350"/>
                </a:moveTo>
                <a:lnTo>
                  <a:pt x="114300" y="895350"/>
                </a:lnTo>
                <a:moveTo>
                  <a:pt x="114300" y="895350"/>
                </a:moveTo>
                <a:cubicBezTo>
                  <a:pt x="51174" y="895350"/>
                  <a:pt x="0" y="844175"/>
                  <a:pt x="0" y="781050"/>
                </a:cubicBezTo>
                <a:moveTo>
                  <a:pt x="0" y="7810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24842" y="1000125"/>
            <a:ext cx="207383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Autoevaluación negativa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24842" y="1323975"/>
            <a:ext cx="3244576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Roboto"/>
              </a:rPr>
              <a:t>Fuertemente influenciada por el peso y la figura.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15292" y="1933574"/>
            <a:ext cx="3742968" cy="1085850"/>
          </a:xfrm>
          <a:custGeom>
            <a:avLst/>
            <a:gdLst/>
            <a:ahLst/>
            <a:cxnLst/>
            <a:rect l="0" t="0" r="0" b="0"/>
            <a:pathLst>
              <a:path w="3742968" h="10858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3628668" y="0"/>
                </a:moveTo>
                <a:lnTo>
                  <a:pt x="114300" y="0"/>
                </a:lnTo>
                <a:moveTo>
                  <a:pt x="3742968" y="114300"/>
                </a:moveTo>
                <a:cubicBezTo>
                  <a:pt x="3742968" y="51174"/>
                  <a:pt x="3691794" y="0"/>
                  <a:pt x="3628668" y="0"/>
                </a:cubicBezTo>
                <a:moveTo>
                  <a:pt x="3742968" y="971550"/>
                </a:moveTo>
                <a:lnTo>
                  <a:pt x="3742968" y="114300"/>
                </a:lnTo>
                <a:moveTo>
                  <a:pt x="3628668" y="1085850"/>
                </a:moveTo>
                <a:cubicBezTo>
                  <a:pt x="3691794" y="1085850"/>
                  <a:pt x="3742968" y="1034675"/>
                  <a:pt x="3742968" y="971550"/>
                </a:cubicBezTo>
                <a:moveTo>
                  <a:pt x="3628668" y="1085850"/>
                </a:moveTo>
                <a:lnTo>
                  <a:pt x="114300" y="1085850"/>
                </a:lnTo>
                <a:moveTo>
                  <a:pt x="114300" y="1085850"/>
                </a:moveTo>
                <a:cubicBezTo>
                  <a:pt x="51174" y="1085850"/>
                  <a:pt x="0" y="1034675"/>
                  <a:pt x="0" y="971550"/>
                </a:cubicBezTo>
                <a:moveTo>
                  <a:pt x="0" y="9715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424842" y="2124075"/>
            <a:ext cx="1137399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Comorbilidad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424842" y="2447925"/>
            <a:ext cx="3323863" cy="381000"/>
            <a:chOff x="5239106" y="2447925"/>
            <a:chExt cx="3323863" cy="381000"/>
          </a:xfrm>
        </p:grpSpPr>
        <p:sp>
          <p:nvSpPr>
            <p:cNvPr id="14" name="TextBox 13"/>
            <p:cNvSpPr txBox="1"/>
            <p:nvPr/>
          </p:nvSpPr>
          <p:spPr>
            <a:xfrm>
              <a:off x="5239106" y="2447925"/>
              <a:ext cx="332386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Riesgo significativamente mayor de consumo de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39106" y="2638425"/>
              <a:ext cx="332386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sustancias.</a:t>
              </a: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5215292" y="3248024"/>
            <a:ext cx="3742968" cy="1085850"/>
          </a:xfrm>
          <a:custGeom>
            <a:avLst/>
            <a:gdLst/>
            <a:ahLst/>
            <a:cxnLst/>
            <a:rect l="0" t="0" r="0" b="0"/>
            <a:pathLst>
              <a:path w="3742968" h="10858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3628668" y="0"/>
                </a:moveTo>
                <a:lnTo>
                  <a:pt x="114300" y="0"/>
                </a:lnTo>
                <a:moveTo>
                  <a:pt x="3742968" y="114300"/>
                </a:moveTo>
                <a:cubicBezTo>
                  <a:pt x="3742968" y="51174"/>
                  <a:pt x="3691794" y="0"/>
                  <a:pt x="3628668" y="0"/>
                </a:cubicBezTo>
                <a:moveTo>
                  <a:pt x="3742968" y="971550"/>
                </a:moveTo>
                <a:lnTo>
                  <a:pt x="3742968" y="114300"/>
                </a:lnTo>
                <a:moveTo>
                  <a:pt x="3628668" y="1085850"/>
                </a:moveTo>
                <a:cubicBezTo>
                  <a:pt x="3691794" y="1085850"/>
                  <a:pt x="3742968" y="1034675"/>
                  <a:pt x="3742968" y="971550"/>
                </a:cubicBezTo>
                <a:moveTo>
                  <a:pt x="3628668" y="1085850"/>
                </a:moveTo>
                <a:lnTo>
                  <a:pt x="114300" y="1085850"/>
                </a:lnTo>
                <a:moveTo>
                  <a:pt x="114300" y="1085850"/>
                </a:moveTo>
                <a:cubicBezTo>
                  <a:pt x="51174" y="1085850"/>
                  <a:pt x="0" y="1034675"/>
                  <a:pt x="0" y="971550"/>
                </a:cubicBezTo>
                <a:moveTo>
                  <a:pt x="0" y="9715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E60A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424842" y="3438525"/>
            <a:ext cx="976788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FFE60A"/>
                </a:solidFill>
                <a:latin typeface="Roboto"/>
              </a:rPr>
              <a:t>Riesgo vital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5424842" y="3762375"/>
            <a:ext cx="2635453" cy="381000"/>
            <a:chOff x="5239106" y="3762375"/>
            <a:chExt cx="2635453" cy="381000"/>
          </a:xfrm>
        </p:grpSpPr>
        <p:sp>
          <p:nvSpPr>
            <p:cNvPr id="19" name="TextBox 18"/>
            <p:cNvSpPr txBox="1"/>
            <p:nvPr/>
          </p:nvSpPr>
          <p:spPr>
            <a:xfrm>
              <a:off x="5239106" y="3762375"/>
              <a:ext cx="263545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Tendencias suicidas y complicaciones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239106" y="3952875"/>
              <a:ext cx="263545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200" b="0">
                  <a:solidFill>
                    <a:srgbClr val="FFFFFF"/>
                  </a:solidFill>
                  <a:latin typeface="Roboto"/>
                </a:rPr>
                <a:t>gastrointestinales graves.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76261" y="4314825"/>
            <a:ext cx="3663553" cy="457200"/>
            <a:chOff x="390525" y="4314825"/>
            <a:chExt cx="3663553" cy="457200"/>
          </a:xfrm>
        </p:grpSpPr>
        <p:sp>
          <p:nvSpPr>
            <p:cNvPr id="22" name="TextBox 21"/>
            <p:cNvSpPr txBox="1"/>
            <p:nvPr/>
          </p:nvSpPr>
          <p:spPr>
            <a:xfrm>
              <a:off x="390525" y="4314825"/>
              <a:ext cx="366355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Impacto emocional y riesgos asociados en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90525" y="4543425"/>
              <a:ext cx="366355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FFFFFF"/>
                  </a:solidFill>
                  <a:latin typeface="Roboto"/>
                </a:rPr>
                <a:t>adolescentes.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1072</Words>
  <Application>Microsoft Office PowerPoint</Application>
  <PresentationFormat>Presentación en pantalla (16:9)</PresentationFormat>
  <Paragraphs>337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Roboto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Jesús Eloy Gaspar Pérez</cp:lastModifiedBy>
  <cp:revision>2</cp:revision>
  <dcterms:created xsi:type="dcterms:W3CDTF">2013-01-27T09:14:16Z</dcterms:created>
  <dcterms:modified xsi:type="dcterms:W3CDTF">2026-08-07T09:06:45Z</dcterms:modified>
  <cp:category/>
</cp:coreProperties>
</file>